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302" r:id="rId4"/>
    <p:sldMasterId id="2147484365" r:id="rId5"/>
  </p:sldMasterIdLst>
  <p:notesMasterIdLst>
    <p:notesMasterId r:id="rId39"/>
  </p:notesMasterIdLst>
  <p:sldIdLst>
    <p:sldId id="256" r:id="rId6"/>
    <p:sldId id="365" r:id="rId7"/>
    <p:sldId id="290" r:id="rId8"/>
    <p:sldId id="282" r:id="rId9"/>
    <p:sldId id="278" r:id="rId10"/>
    <p:sldId id="678" r:id="rId11"/>
    <p:sldId id="676" r:id="rId12"/>
    <p:sldId id="352" r:id="rId13"/>
    <p:sldId id="651" r:id="rId14"/>
    <p:sldId id="663" r:id="rId15"/>
    <p:sldId id="673" r:id="rId16"/>
    <p:sldId id="664" r:id="rId17"/>
    <p:sldId id="674" r:id="rId18"/>
    <p:sldId id="677" r:id="rId19"/>
    <p:sldId id="656" r:id="rId20"/>
    <p:sldId id="661" r:id="rId21"/>
    <p:sldId id="668" r:id="rId22"/>
    <p:sldId id="307" r:id="rId23"/>
    <p:sldId id="657" r:id="rId24"/>
    <p:sldId id="667" r:id="rId25"/>
    <p:sldId id="680" r:id="rId26"/>
    <p:sldId id="660" r:id="rId27"/>
    <p:sldId id="679" r:id="rId28"/>
    <p:sldId id="687" r:id="rId29"/>
    <p:sldId id="669" r:id="rId30"/>
    <p:sldId id="672" r:id="rId31"/>
    <p:sldId id="342" r:id="rId32"/>
    <p:sldId id="681" r:id="rId33"/>
    <p:sldId id="685" r:id="rId34"/>
    <p:sldId id="684" r:id="rId35"/>
    <p:sldId id="655" r:id="rId36"/>
    <p:sldId id="644" r:id="rId37"/>
    <p:sldId id="65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p:restoredTop sz="86420"/>
  </p:normalViewPr>
  <p:slideViewPr>
    <p:cSldViewPr snapToGrid="0" snapToObjects="1">
      <p:cViewPr varScale="1">
        <p:scale>
          <a:sx n="93" d="100"/>
          <a:sy n="93" d="100"/>
        </p:scale>
        <p:origin x="232" y="264"/>
      </p:cViewPr>
      <p:guideLst/>
    </p:cSldViewPr>
  </p:slideViewPr>
  <p:outlineViewPr>
    <p:cViewPr>
      <p:scale>
        <a:sx n="33" d="100"/>
        <a:sy n="33" d="100"/>
      </p:scale>
      <p:origin x="0" y="-33808"/>
    </p:cViewPr>
  </p:outlineViewPr>
  <p:notesTextViewPr>
    <p:cViewPr>
      <p:scale>
        <a:sx n="1" d="1"/>
        <a:sy n="1" d="1"/>
      </p:scale>
      <p:origin x="0" y="-752"/>
    </p:cViewPr>
  </p:notesTextViewPr>
  <p:sorterViewPr>
    <p:cViewPr>
      <p:scale>
        <a:sx n="1" d="1"/>
        <a:sy n="1" d="1"/>
      </p:scale>
      <p:origin x="0" y="0"/>
    </p:cViewPr>
  </p:sorterViewPr>
  <p:notesViewPr>
    <p:cSldViewPr snapToGrid="0" snapToObjects="1">
      <p:cViewPr varScale="1">
        <p:scale>
          <a:sx n="85" d="100"/>
          <a:sy n="85" d="100"/>
        </p:scale>
        <p:origin x="392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A079DD-6B39-4315-B5A8-093533537C3D}"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C789D7CF-FFC5-40B8-8BCC-8BAB78A0CFF2}">
      <dgm:prSet/>
      <dgm:spPr/>
      <dgm:t>
        <a:bodyPr/>
        <a:lstStyle/>
        <a:p>
          <a:r>
            <a:rPr lang="en-US"/>
            <a:t>Provide positive peer support</a:t>
          </a:r>
          <a:endParaRPr lang="en-US" dirty="0"/>
        </a:p>
      </dgm:t>
    </dgm:pt>
    <dgm:pt modelId="{6A378839-160E-43A3-8166-CC538F731282}" type="parTrans" cxnId="{941685C7-E1F2-459F-A600-2340CB7E2B9A}">
      <dgm:prSet/>
      <dgm:spPr/>
      <dgm:t>
        <a:bodyPr/>
        <a:lstStyle/>
        <a:p>
          <a:endParaRPr lang="en-US"/>
        </a:p>
      </dgm:t>
    </dgm:pt>
    <dgm:pt modelId="{DCC526D0-BEC8-4E56-9FA9-C65630E64AA7}" type="sibTrans" cxnId="{941685C7-E1F2-459F-A600-2340CB7E2B9A}">
      <dgm:prSet/>
      <dgm:spPr/>
      <dgm:t>
        <a:bodyPr/>
        <a:lstStyle/>
        <a:p>
          <a:endParaRPr lang="en-US"/>
        </a:p>
      </dgm:t>
    </dgm:pt>
    <dgm:pt modelId="{8CE71C95-03C6-48C9-80A0-3D98487F6D20}">
      <dgm:prSet/>
      <dgm:spPr/>
      <dgm:t>
        <a:bodyPr/>
        <a:lstStyle/>
        <a:p>
          <a:r>
            <a:rPr lang="en-US" dirty="0"/>
            <a:t>Reduce sense of isolation</a:t>
          </a:r>
        </a:p>
      </dgm:t>
    </dgm:pt>
    <dgm:pt modelId="{2F5795AF-009D-44AF-88E4-21847EF6DEEC}" type="parTrans" cxnId="{5AA8163C-B350-4794-AE9F-CCECA479362B}">
      <dgm:prSet/>
      <dgm:spPr/>
      <dgm:t>
        <a:bodyPr/>
        <a:lstStyle/>
        <a:p>
          <a:endParaRPr lang="en-US"/>
        </a:p>
      </dgm:t>
    </dgm:pt>
    <dgm:pt modelId="{F95A6CB9-5DB0-4FCA-BE54-A509D95E5111}" type="sibTrans" cxnId="{5AA8163C-B350-4794-AE9F-CCECA479362B}">
      <dgm:prSet/>
      <dgm:spPr/>
      <dgm:t>
        <a:bodyPr/>
        <a:lstStyle/>
        <a:p>
          <a:endParaRPr lang="en-US"/>
        </a:p>
      </dgm:t>
    </dgm:pt>
    <dgm:pt modelId="{3235CAE0-E61B-48CC-AB35-9B84386EB9BA}">
      <dgm:prSet/>
      <dgm:spPr/>
      <dgm:t>
        <a:bodyPr/>
        <a:lstStyle/>
        <a:p>
          <a:r>
            <a:rPr lang="en-US" dirty="0"/>
            <a:t>Enable members to witness the recovery of others</a:t>
          </a:r>
        </a:p>
      </dgm:t>
    </dgm:pt>
    <dgm:pt modelId="{411012F1-FFC7-4F13-8C45-5DB0B9A137FE}" type="parTrans" cxnId="{62128B68-7EA4-4828-8836-43743C9C9C88}">
      <dgm:prSet/>
      <dgm:spPr/>
      <dgm:t>
        <a:bodyPr/>
        <a:lstStyle/>
        <a:p>
          <a:endParaRPr lang="en-US"/>
        </a:p>
      </dgm:t>
    </dgm:pt>
    <dgm:pt modelId="{77AA835B-815E-4A96-991D-2BA4F2C20489}" type="sibTrans" cxnId="{62128B68-7EA4-4828-8836-43743C9C9C88}">
      <dgm:prSet/>
      <dgm:spPr/>
      <dgm:t>
        <a:bodyPr/>
        <a:lstStyle/>
        <a:p>
          <a:endParaRPr lang="en-US"/>
        </a:p>
      </dgm:t>
    </dgm:pt>
    <dgm:pt modelId="{CFA212CD-DF51-46D6-B2FB-DC8A68A7AFFE}">
      <dgm:prSet/>
      <dgm:spPr/>
      <dgm:t>
        <a:bodyPr/>
        <a:lstStyle/>
        <a:p>
          <a:r>
            <a:rPr lang="en-US" dirty="0"/>
            <a:t>Allow members to see how others deal with similar problems</a:t>
          </a:r>
        </a:p>
      </dgm:t>
    </dgm:pt>
    <dgm:pt modelId="{5F53A0DD-4DB5-4068-A1A1-F396DDE688E6}" type="parTrans" cxnId="{48E3BCEA-2A56-4888-B206-E3A94B6CCA89}">
      <dgm:prSet/>
      <dgm:spPr/>
      <dgm:t>
        <a:bodyPr/>
        <a:lstStyle/>
        <a:p>
          <a:endParaRPr lang="en-US"/>
        </a:p>
      </dgm:t>
    </dgm:pt>
    <dgm:pt modelId="{D342FA79-8A31-494E-94F6-3FC3D60C72EE}" type="sibTrans" cxnId="{48E3BCEA-2A56-4888-B206-E3A94B6CCA89}">
      <dgm:prSet/>
      <dgm:spPr/>
      <dgm:t>
        <a:bodyPr/>
        <a:lstStyle/>
        <a:p>
          <a:endParaRPr lang="en-US"/>
        </a:p>
      </dgm:t>
    </dgm:pt>
    <dgm:pt modelId="{86BDCA5A-2EFF-4795-B075-28613E24C8E7}">
      <dgm:prSet/>
      <dgm:spPr/>
      <dgm:t>
        <a:bodyPr/>
        <a:lstStyle/>
        <a:p>
          <a:r>
            <a:rPr lang="en-US" dirty="0"/>
            <a:t>Provide information to patients who are new to recovery</a:t>
          </a:r>
        </a:p>
      </dgm:t>
    </dgm:pt>
    <dgm:pt modelId="{C97577D4-06A4-42EF-AA09-2B66D836687B}" type="parTrans" cxnId="{A15694AB-F645-4F53-B24A-DE1D2FE29760}">
      <dgm:prSet/>
      <dgm:spPr/>
      <dgm:t>
        <a:bodyPr/>
        <a:lstStyle/>
        <a:p>
          <a:endParaRPr lang="en-US"/>
        </a:p>
      </dgm:t>
    </dgm:pt>
    <dgm:pt modelId="{A26B7E21-65FF-4518-92A9-46C2F94D5D06}" type="sibTrans" cxnId="{A15694AB-F645-4F53-B24A-DE1D2FE29760}">
      <dgm:prSet/>
      <dgm:spPr/>
      <dgm:t>
        <a:bodyPr/>
        <a:lstStyle/>
        <a:p>
          <a:endParaRPr lang="en-US"/>
        </a:p>
      </dgm:t>
    </dgm:pt>
    <dgm:pt modelId="{DED4BC9E-89CA-419A-A461-A0EE4F9F41F5}">
      <dgm:prSet/>
      <dgm:spPr/>
      <dgm:t>
        <a:bodyPr/>
        <a:lstStyle/>
        <a:p>
          <a:r>
            <a:rPr lang="en-US" dirty="0"/>
            <a:t>Provide feedback on group members’ values and abilities</a:t>
          </a:r>
        </a:p>
      </dgm:t>
    </dgm:pt>
    <dgm:pt modelId="{17B3A299-B077-45AB-922C-9826C5F3FEB7}" type="parTrans" cxnId="{7C1ED8D3-C5A7-48C6-8946-7B7E00DE1224}">
      <dgm:prSet/>
      <dgm:spPr/>
      <dgm:t>
        <a:bodyPr/>
        <a:lstStyle/>
        <a:p>
          <a:endParaRPr lang="en-US"/>
        </a:p>
      </dgm:t>
    </dgm:pt>
    <dgm:pt modelId="{46BB327E-8B1A-4583-B939-C2DDDCDB2134}" type="sibTrans" cxnId="{7C1ED8D3-C5A7-48C6-8946-7B7E00DE1224}">
      <dgm:prSet/>
      <dgm:spPr/>
      <dgm:t>
        <a:bodyPr/>
        <a:lstStyle/>
        <a:p>
          <a:endParaRPr lang="en-US"/>
        </a:p>
      </dgm:t>
    </dgm:pt>
    <dgm:pt modelId="{43ABAD6D-90E2-4C49-A495-9DC7CB400E85}">
      <dgm:prSet/>
      <dgm:spPr/>
      <dgm:t>
        <a:bodyPr/>
        <a:lstStyle/>
        <a:p>
          <a:r>
            <a:rPr lang="en-US" dirty="0"/>
            <a:t>Offer family-like experiences </a:t>
          </a:r>
        </a:p>
      </dgm:t>
    </dgm:pt>
    <dgm:pt modelId="{8802255D-0D82-4BE7-8DE9-771274A054AC}" type="parTrans" cxnId="{A157B1DD-37F3-4951-8E17-0CAB70571096}">
      <dgm:prSet/>
      <dgm:spPr/>
      <dgm:t>
        <a:bodyPr/>
        <a:lstStyle/>
        <a:p>
          <a:endParaRPr lang="en-US"/>
        </a:p>
      </dgm:t>
    </dgm:pt>
    <dgm:pt modelId="{25531B96-F210-4E4A-BC3F-89B61089CA68}" type="sibTrans" cxnId="{A157B1DD-37F3-4951-8E17-0CAB70571096}">
      <dgm:prSet/>
      <dgm:spPr/>
      <dgm:t>
        <a:bodyPr/>
        <a:lstStyle/>
        <a:p>
          <a:endParaRPr lang="en-US"/>
        </a:p>
      </dgm:t>
    </dgm:pt>
    <dgm:pt modelId="{17423B95-EF17-40FD-AED1-61E4249C4BA4}">
      <dgm:prSet/>
      <dgm:spPr/>
      <dgm:t>
        <a:bodyPr/>
        <a:lstStyle/>
        <a:p>
          <a:r>
            <a:rPr lang="en-US" dirty="0"/>
            <a:t>Encourage, coach, support, and reinforce</a:t>
          </a:r>
        </a:p>
      </dgm:t>
    </dgm:pt>
    <dgm:pt modelId="{3D009D7E-5724-47DC-BB80-604F7C628886}" type="parTrans" cxnId="{A5B47B7C-3217-45C5-B68A-546AADBF7EF0}">
      <dgm:prSet/>
      <dgm:spPr/>
      <dgm:t>
        <a:bodyPr/>
        <a:lstStyle/>
        <a:p>
          <a:endParaRPr lang="en-US"/>
        </a:p>
      </dgm:t>
    </dgm:pt>
    <dgm:pt modelId="{1E13DBC1-2257-433B-9C31-9BCBE9249C3A}" type="sibTrans" cxnId="{A5B47B7C-3217-45C5-B68A-546AADBF7EF0}">
      <dgm:prSet/>
      <dgm:spPr/>
      <dgm:t>
        <a:bodyPr/>
        <a:lstStyle/>
        <a:p>
          <a:endParaRPr lang="en-US"/>
        </a:p>
      </dgm:t>
    </dgm:pt>
    <dgm:pt modelId="{5DBC164A-3532-A444-AD66-D3B95661C067}" type="pres">
      <dgm:prSet presAssocID="{C1A079DD-6B39-4315-B5A8-093533537C3D}" presName="vert0" presStyleCnt="0">
        <dgm:presLayoutVars>
          <dgm:dir/>
          <dgm:animOne val="branch"/>
          <dgm:animLvl val="lvl"/>
        </dgm:presLayoutVars>
      </dgm:prSet>
      <dgm:spPr/>
    </dgm:pt>
    <dgm:pt modelId="{747AA476-0138-0249-B7CC-4E6E24B9AEE3}" type="pres">
      <dgm:prSet presAssocID="{C789D7CF-FFC5-40B8-8BCC-8BAB78A0CFF2}" presName="thickLine" presStyleLbl="alignNode1" presStyleIdx="0" presStyleCnt="8"/>
      <dgm:spPr/>
    </dgm:pt>
    <dgm:pt modelId="{DB8FDC0C-6C06-5747-8223-5D86E7F54FFE}" type="pres">
      <dgm:prSet presAssocID="{C789D7CF-FFC5-40B8-8BCC-8BAB78A0CFF2}" presName="horz1" presStyleCnt="0"/>
      <dgm:spPr/>
    </dgm:pt>
    <dgm:pt modelId="{83D934F5-4FE4-934B-AAB1-02B48AC3F2F2}" type="pres">
      <dgm:prSet presAssocID="{C789D7CF-FFC5-40B8-8BCC-8BAB78A0CFF2}" presName="tx1" presStyleLbl="revTx" presStyleIdx="0" presStyleCnt="8"/>
      <dgm:spPr/>
    </dgm:pt>
    <dgm:pt modelId="{89439B37-BD2A-6046-BCF3-AD7A1BA3C76F}" type="pres">
      <dgm:prSet presAssocID="{C789D7CF-FFC5-40B8-8BCC-8BAB78A0CFF2}" presName="vert1" presStyleCnt="0"/>
      <dgm:spPr/>
    </dgm:pt>
    <dgm:pt modelId="{53205D64-7DFC-D24F-9F5E-9B49214023B2}" type="pres">
      <dgm:prSet presAssocID="{8CE71C95-03C6-48C9-80A0-3D98487F6D20}" presName="thickLine" presStyleLbl="alignNode1" presStyleIdx="1" presStyleCnt="8"/>
      <dgm:spPr/>
    </dgm:pt>
    <dgm:pt modelId="{50E519F1-A89B-2544-9BC6-5C6EA2A894A2}" type="pres">
      <dgm:prSet presAssocID="{8CE71C95-03C6-48C9-80A0-3D98487F6D20}" presName="horz1" presStyleCnt="0"/>
      <dgm:spPr/>
    </dgm:pt>
    <dgm:pt modelId="{FB491F32-9D5D-2446-BE43-7EEAEBDE8C82}" type="pres">
      <dgm:prSet presAssocID="{8CE71C95-03C6-48C9-80A0-3D98487F6D20}" presName="tx1" presStyleLbl="revTx" presStyleIdx="1" presStyleCnt="8"/>
      <dgm:spPr/>
    </dgm:pt>
    <dgm:pt modelId="{FB782078-AE88-A448-A68D-EEA06CD3CF81}" type="pres">
      <dgm:prSet presAssocID="{8CE71C95-03C6-48C9-80A0-3D98487F6D20}" presName="vert1" presStyleCnt="0"/>
      <dgm:spPr/>
    </dgm:pt>
    <dgm:pt modelId="{37318421-F796-8444-B3C9-07EFCFE4C28C}" type="pres">
      <dgm:prSet presAssocID="{3235CAE0-E61B-48CC-AB35-9B84386EB9BA}" presName="thickLine" presStyleLbl="alignNode1" presStyleIdx="2" presStyleCnt="8"/>
      <dgm:spPr/>
    </dgm:pt>
    <dgm:pt modelId="{AEA0035A-5DBE-8D49-B321-235BEB643240}" type="pres">
      <dgm:prSet presAssocID="{3235CAE0-E61B-48CC-AB35-9B84386EB9BA}" presName="horz1" presStyleCnt="0"/>
      <dgm:spPr/>
    </dgm:pt>
    <dgm:pt modelId="{8EE60051-E0EF-BE41-8A52-CE8641E39696}" type="pres">
      <dgm:prSet presAssocID="{3235CAE0-E61B-48CC-AB35-9B84386EB9BA}" presName="tx1" presStyleLbl="revTx" presStyleIdx="2" presStyleCnt="8"/>
      <dgm:spPr/>
    </dgm:pt>
    <dgm:pt modelId="{8D678ECC-73B4-3749-B9C9-52516D7D4C43}" type="pres">
      <dgm:prSet presAssocID="{3235CAE0-E61B-48CC-AB35-9B84386EB9BA}" presName="vert1" presStyleCnt="0"/>
      <dgm:spPr/>
    </dgm:pt>
    <dgm:pt modelId="{FDAA9AF0-596F-A643-AED5-BE4847CBBD0C}" type="pres">
      <dgm:prSet presAssocID="{CFA212CD-DF51-46D6-B2FB-DC8A68A7AFFE}" presName="thickLine" presStyleLbl="alignNode1" presStyleIdx="3" presStyleCnt="8"/>
      <dgm:spPr/>
    </dgm:pt>
    <dgm:pt modelId="{62ACDAFC-7DEF-C642-9494-85B2937BBD31}" type="pres">
      <dgm:prSet presAssocID="{CFA212CD-DF51-46D6-B2FB-DC8A68A7AFFE}" presName="horz1" presStyleCnt="0"/>
      <dgm:spPr/>
    </dgm:pt>
    <dgm:pt modelId="{5EE0B04B-556B-0F44-A1CA-43D22C240B50}" type="pres">
      <dgm:prSet presAssocID="{CFA212CD-DF51-46D6-B2FB-DC8A68A7AFFE}" presName="tx1" presStyleLbl="revTx" presStyleIdx="3" presStyleCnt="8"/>
      <dgm:spPr/>
    </dgm:pt>
    <dgm:pt modelId="{9F7A1BA8-5F66-AF43-B3A3-9A192EC066FF}" type="pres">
      <dgm:prSet presAssocID="{CFA212CD-DF51-46D6-B2FB-DC8A68A7AFFE}" presName="vert1" presStyleCnt="0"/>
      <dgm:spPr/>
    </dgm:pt>
    <dgm:pt modelId="{8D955DD8-425F-A246-91D3-3374B5540BF4}" type="pres">
      <dgm:prSet presAssocID="{86BDCA5A-2EFF-4795-B075-28613E24C8E7}" presName="thickLine" presStyleLbl="alignNode1" presStyleIdx="4" presStyleCnt="8"/>
      <dgm:spPr/>
    </dgm:pt>
    <dgm:pt modelId="{C07B4408-3AFF-2C42-A655-628271C04FF2}" type="pres">
      <dgm:prSet presAssocID="{86BDCA5A-2EFF-4795-B075-28613E24C8E7}" presName="horz1" presStyleCnt="0"/>
      <dgm:spPr/>
    </dgm:pt>
    <dgm:pt modelId="{D357F37B-8C26-5547-8459-3E1DB4DFE5BC}" type="pres">
      <dgm:prSet presAssocID="{86BDCA5A-2EFF-4795-B075-28613E24C8E7}" presName="tx1" presStyleLbl="revTx" presStyleIdx="4" presStyleCnt="8"/>
      <dgm:spPr/>
    </dgm:pt>
    <dgm:pt modelId="{2A0587B8-482D-B94C-9BD3-BE4F28F217A9}" type="pres">
      <dgm:prSet presAssocID="{86BDCA5A-2EFF-4795-B075-28613E24C8E7}" presName="vert1" presStyleCnt="0"/>
      <dgm:spPr/>
    </dgm:pt>
    <dgm:pt modelId="{042D0173-48F0-E34A-A2F7-75A6A1FA79DC}" type="pres">
      <dgm:prSet presAssocID="{DED4BC9E-89CA-419A-A461-A0EE4F9F41F5}" presName="thickLine" presStyleLbl="alignNode1" presStyleIdx="5" presStyleCnt="8"/>
      <dgm:spPr/>
    </dgm:pt>
    <dgm:pt modelId="{45925EF5-08E4-534E-A0F5-05DF2B1068B8}" type="pres">
      <dgm:prSet presAssocID="{DED4BC9E-89CA-419A-A461-A0EE4F9F41F5}" presName="horz1" presStyleCnt="0"/>
      <dgm:spPr/>
    </dgm:pt>
    <dgm:pt modelId="{6873F5F6-91B7-8B44-BEFF-09E9DF30E3DE}" type="pres">
      <dgm:prSet presAssocID="{DED4BC9E-89CA-419A-A461-A0EE4F9F41F5}" presName="tx1" presStyleLbl="revTx" presStyleIdx="5" presStyleCnt="8"/>
      <dgm:spPr/>
    </dgm:pt>
    <dgm:pt modelId="{5E84AA0F-1F89-F640-B254-50D651195EDE}" type="pres">
      <dgm:prSet presAssocID="{DED4BC9E-89CA-419A-A461-A0EE4F9F41F5}" presName="vert1" presStyleCnt="0"/>
      <dgm:spPr/>
    </dgm:pt>
    <dgm:pt modelId="{83966A61-2325-F244-9F78-6CAF91A2FE31}" type="pres">
      <dgm:prSet presAssocID="{43ABAD6D-90E2-4C49-A495-9DC7CB400E85}" presName="thickLine" presStyleLbl="alignNode1" presStyleIdx="6" presStyleCnt="8"/>
      <dgm:spPr/>
    </dgm:pt>
    <dgm:pt modelId="{20419F11-9864-BD46-AF84-614A5086034B}" type="pres">
      <dgm:prSet presAssocID="{43ABAD6D-90E2-4C49-A495-9DC7CB400E85}" presName="horz1" presStyleCnt="0"/>
      <dgm:spPr/>
    </dgm:pt>
    <dgm:pt modelId="{6DD840D4-FFAE-E14E-955F-24413C03BC80}" type="pres">
      <dgm:prSet presAssocID="{43ABAD6D-90E2-4C49-A495-9DC7CB400E85}" presName="tx1" presStyleLbl="revTx" presStyleIdx="6" presStyleCnt="8"/>
      <dgm:spPr/>
    </dgm:pt>
    <dgm:pt modelId="{2731C48B-7A6B-B44C-B5CA-E167367DD657}" type="pres">
      <dgm:prSet presAssocID="{43ABAD6D-90E2-4C49-A495-9DC7CB400E85}" presName="vert1" presStyleCnt="0"/>
      <dgm:spPr/>
    </dgm:pt>
    <dgm:pt modelId="{F6CEC60E-2860-5D45-BEF6-C26AB53A5DB3}" type="pres">
      <dgm:prSet presAssocID="{17423B95-EF17-40FD-AED1-61E4249C4BA4}" presName="thickLine" presStyleLbl="alignNode1" presStyleIdx="7" presStyleCnt="8"/>
      <dgm:spPr/>
    </dgm:pt>
    <dgm:pt modelId="{3B8DE070-76D6-0B47-9667-AAB18B631A1C}" type="pres">
      <dgm:prSet presAssocID="{17423B95-EF17-40FD-AED1-61E4249C4BA4}" presName="horz1" presStyleCnt="0"/>
      <dgm:spPr/>
    </dgm:pt>
    <dgm:pt modelId="{20E01169-B0E6-344B-A851-FF1053FDCCAE}" type="pres">
      <dgm:prSet presAssocID="{17423B95-EF17-40FD-AED1-61E4249C4BA4}" presName="tx1" presStyleLbl="revTx" presStyleIdx="7" presStyleCnt="8"/>
      <dgm:spPr/>
    </dgm:pt>
    <dgm:pt modelId="{60692F1E-1E46-0145-A4F9-DE5CDC546335}" type="pres">
      <dgm:prSet presAssocID="{17423B95-EF17-40FD-AED1-61E4249C4BA4}" presName="vert1" presStyleCnt="0"/>
      <dgm:spPr/>
    </dgm:pt>
  </dgm:ptLst>
  <dgm:cxnLst>
    <dgm:cxn modelId="{A8E4C00E-DD77-D04A-945D-D41F110C98D2}" type="presOf" srcId="{CFA212CD-DF51-46D6-B2FB-DC8A68A7AFFE}" destId="{5EE0B04B-556B-0F44-A1CA-43D22C240B50}" srcOrd="0" destOrd="0" presId="urn:microsoft.com/office/officeart/2008/layout/LinedList"/>
    <dgm:cxn modelId="{CF768A25-BFE8-8C4D-9CB4-D75F3E480123}" type="presOf" srcId="{3235CAE0-E61B-48CC-AB35-9B84386EB9BA}" destId="{8EE60051-E0EF-BE41-8A52-CE8641E39696}" srcOrd="0" destOrd="0" presId="urn:microsoft.com/office/officeart/2008/layout/LinedList"/>
    <dgm:cxn modelId="{5CEEE62C-D296-864D-A768-CF9BEAD36001}" type="presOf" srcId="{17423B95-EF17-40FD-AED1-61E4249C4BA4}" destId="{20E01169-B0E6-344B-A851-FF1053FDCCAE}" srcOrd="0" destOrd="0" presId="urn:microsoft.com/office/officeart/2008/layout/LinedList"/>
    <dgm:cxn modelId="{5AA8163C-B350-4794-AE9F-CCECA479362B}" srcId="{C1A079DD-6B39-4315-B5A8-093533537C3D}" destId="{8CE71C95-03C6-48C9-80A0-3D98487F6D20}" srcOrd="1" destOrd="0" parTransId="{2F5795AF-009D-44AF-88E4-21847EF6DEEC}" sibTransId="{F95A6CB9-5DB0-4FCA-BE54-A509D95E5111}"/>
    <dgm:cxn modelId="{62128B68-7EA4-4828-8836-43743C9C9C88}" srcId="{C1A079DD-6B39-4315-B5A8-093533537C3D}" destId="{3235CAE0-E61B-48CC-AB35-9B84386EB9BA}" srcOrd="2" destOrd="0" parTransId="{411012F1-FFC7-4F13-8C45-5DB0B9A137FE}" sibTransId="{77AA835B-815E-4A96-991D-2BA4F2C20489}"/>
    <dgm:cxn modelId="{A5B47B7C-3217-45C5-B68A-546AADBF7EF0}" srcId="{C1A079DD-6B39-4315-B5A8-093533537C3D}" destId="{17423B95-EF17-40FD-AED1-61E4249C4BA4}" srcOrd="7" destOrd="0" parTransId="{3D009D7E-5724-47DC-BB80-604F7C628886}" sibTransId="{1E13DBC1-2257-433B-9C31-9BCBE9249C3A}"/>
    <dgm:cxn modelId="{A15694AB-F645-4F53-B24A-DE1D2FE29760}" srcId="{C1A079DD-6B39-4315-B5A8-093533537C3D}" destId="{86BDCA5A-2EFF-4795-B075-28613E24C8E7}" srcOrd="4" destOrd="0" parTransId="{C97577D4-06A4-42EF-AA09-2B66D836687B}" sibTransId="{A26B7E21-65FF-4518-92A9-46C2F94D5D06}"/>
    <dgm:cxn modelId="{63EB9AB4-705E-6844-BE6D-A1F869986D02}" type="presOf" srcId="{8CE71C95-03C6-48C9-80A0-3D98487F6D20}" destId="{FB491F32-9D5D-2446-BE43-7EEAEBDE8C82}" srcOrd="0" destOrd="0" presId="urn:microsoft.com/office/officeart/2008/layout/LinedList"/>
    <dgm:cxn modelId="{374168BD-EE33-434F-B7B7-8CA388988F1E}" type="presOf" srcId="{C1A079DD-6B39-4315-B5A8-093533537C3D}" destId="{5DBC164A-3532-A444-AD66-D3B95661C067}" srcOrd="0" destOrd="0" presId="urn:microsoft.com/office/officeart/2008/layout/LinedList"/>
    <dgm:cxn modelId="{5C9E59BF-84A7-E941-9926-CC87172190F6}" type="presOf" srcId="{86BDCA5A-2EFF-4795-B075-28613E24C8E7}" destId="{D357F37B-8C26-5547-8459-3E1DB4DFE5BC}" srcOrd="0" destOrd="0" presId="urn:microsoft.com/office/officeart/2008/layout/LinedList"/>
    <dgm:cxn modelId="{941685C7-E1F2-459F-A600-2340CB7E2B9A}" srcId="{C1A079DD-6B39-4315-B5A8-093533537C3D}" destId="{C789D7CF-FFC5-40B8-8BCC-8BAB78A0CFF2}" srcOrd="0" destOrd="0" parTransId="{6A378839-160E-43A3-8166-CC538F731282}" sibTransId="{DCC526D0-BEC8-4E56-9FA9-C65630E64AA7}"/>
    <dgm:cxn modelId="{0A1241CF-1EB6-7E40-A6ED-B606331CFF58}" type="presOf" srcId="{43ABAD6D-90E2-4C49-A495-9DC7CB400E85}" destId="{6DD840D4-FFAE-E14E-955F-24413C03BC80}" srcOrd="0" destOrd="0" presId="urn:microsoft.com/office/officeart/2008/layout/LinedList"/>
    <dgm:cxn modelId="{B160ACCF-3FAB-5A45-B7A1-B79B0056CC24}" type="presOf" srcId="{C789D7CF-FFC5-40B8-8BCC-8BAB78A0CFF2}" destId="{83D934F5-4FE4-934B-AAB1-02B48AC3F2F2}" srcOrd="0" destOrd="0" presId="urn:microsoft.com/office/officeart/2008/layout/LinedList"/>
    <dgm:cxn modelId="{7C1ED8D3-C5A7-48C6-8946-7B7E00DE1224}" srcId="{C1A079DD-6B39-4315-B5A8-093533537C3D}" destId="{DED4BC9E-89CA-419A-A461-A0EE4F9F41F5}" srcOrd="5" destOrd="0" parTransId="{17B3A299-B077-45AB-922C-9826C5F3FEB7}" sibTransId="{46BB327E-8B1A-4583-B939-C2DDDCDB2134}"/>
    <dgm:cxn modelId="{A157B1DD-37F3-4951-8E17-0CAB70571096}" srcId="{C1A079DD-6B39-4315-B5A8-093533537C3D}" destId="{43ABAD6D-90E2-4C49-A495-9DC7CB400E85}" srcOrd="6" destOrd="0" parTransId="{8802255D-0D82-4BE7-8DE9-771274A054AC}" sibTransId="{25531B96-F210-4E4A-BC3F-89B61089CA68}"/>
    <dgm:cxn modelId="{48E3BCEA-2A56-4888-B206-E3A94B6CCA89}" srcId="{C1A079DD-6B39-4315-B5A8-093533537C3D}" destId="{CFA212CD-DF51-46D6-B2FB-DC8A68A7AFFE}" srcOrd="3" destOrd="0" parTransId="{5F53A0DD-4DB5-4068-A1A1-F396DDE688E6}" sibTransId="{D342FA79-8A31-494E-94F6-3FC3D60C72EE}"/>
    <dgm:cxn modelId="{81FAE3F9-DEB3-9D47-A875-43FA162D6FC2}" type="presOf" srcId="{DED4BC9E-89CA-419A-A461-A0EE4F9F41F5}" destId="{6873F5F6-91B7-8B44-BEFF-09E9DF30E3DE}" srcOrd="0" destOrd="0" presId="urn:microsoft.com/office/officeart/2008/layout/LinedList"/>
    <dgm:cxn modelId="{CEBCAF33-6F81-7A4C-8B34-A43BA54EC512}" type="presParOf" srcId="{5DBC164A-3532-A444-AD66-D3B95661C067}" destId="{747AA476-0138-0249-B7CC-4E6E24B9AEE3}" srcOrd="0" destOrd="0" presId="urn:microsoft.com/office/officeart/2008/layout/LinedList"/>
    <dgm:cxn modelId="{41C44F2A-E5E5-484C-A7DE-D2ACD48CFA3A}" type="presParOf" srcId="{5DBC164A-3532-A444-AD66-D3B95661C067}" destId="{DB8FDC0C-6C06-5747-8223-5D86E7F54FFE}" srcOrd="1" destOrd="0" presId="urn:microsoft.com/office/officeart/2008/layout/LinedList"/>
    <dgm:cxn modelId="{505CD979-5276-DB46-8F56-91AEF854583A}" type="presParOf" srcId="{DB8FDC0C-6C06-5747-8223-5D86E7F54FFE}" destId="{83D934F5-4FE4-934B-AAB1-02B48AC3F2F2}" srcOrd="0" destOrd="0" presId="urn:microsoft.com/office/officeart/2008/layout/LinedList"/>
    <dgm:cxn modelId="{7BFFC357-666A-8642-A43C-5C95A9BE8730}" type="presParOf" srcId="{DB8FDC0C-6C06-5747-8223-5D86E7F54FFE}" destId="{89439B37-BD2A-6046-BCF3-AD7A1BA3C76F}" srcOrd="1" destOrd="0" presId="urn:microsoft.com/office/officeart/2008/layout/LinedList"/>
    <dgm:cxn modelId="{63C4CA5E-6921-4F4A-8226-C8992A679B8C}" type="presParOf" srcId="{5DBC164A-3532-A444-AD66-D3B95661C067}" destId="{53205D64-7DFC-D24F-9F5E-9B49214023B2}" srcOrd="2" destOrd="0" presId="urn:microsoft.com/office/officeart/2008/layout/LinedList"/>
    <dgm:cxn modelId="{4960C81D-4213-094B-BAD9-092B6F9F57B1}" type="presParOf" srcId="{5DBC164A-3532-A444-AD66-D3B95661C067}" destId="{50E519F1-A89B-2544-9BC6-5C6EA2A894A2}" srcOrd="3" destOrd="0" presId="urn:microsoft.com/office/officeart/2008/layout/LinedList"/>
    <dgm:cxn modelId="{48ED14EB-51E4-4848-8E1A-F159F9753F65}" type="presParOf" srcId="{50E519F1-A89B-2544-9BC6-5C6EA2A894A2}" destId="{FB491F32-9D5D-2446-BE43-7EEAEBDE8C82}" srcOrd="0" destOrd="0" presId="urn:microsoft.com/office/officeart/2008/layout/LinedList"/>
    <dgm:cxn modelId="{4322185F-06D2-104F-AFC1-28C67547F902}" type="presParOf" srcId="{50E519F1-A89B-2544-9BC6-5C6EA2A894A2}" destId="{FB782078-AE88-A448-A68D-EEA06CD3CF81}" srcOrd="1" destOrd="0" presId="urn:microsoft.com/office/officeart/2008/layout/LinedList"/>
    <dgm:cxn modelId="{20F7ED1B-53B5-AE45-A060-5D9C853E6F17}" type="presParOf" srcId="{5DBC164A-3532-A444-AD66-D3B95661C067}" destId="{37318421-F796-8444-B3C9-07EFCFE4C28C}" srcOrd="4" destOrd="0" presId="urn:microsoft.com/office/officeart/2008/layout/LinedList"/>
    <dgm:cxn modelId="{858626BB-60C6-6346-AD01-BC1AB32B8AA9}" type="presParOf" srcId="{5DBC164A-3532-A444-AD66-D3B95661C067}" destId="{AEA0035A-5DBE-8D49-B321-235BEB643240}" srcOrd="5" destOrd="0" presId="urn:microsoft.com/office/officeart/2008/layout/LinedList"/>
    <dgm:cxn modelId="{34327D6B-16BD-9E42-A1E4-365BEE56B81E}" type="presParOf" srcId="{AEA0035A-5DBE-8D49-B321-235BEB643240}" destId="{8EE60051-E0EF-BE41-8A52-CE8641E39696}" srcOrd="0" destOrd="0" presId="urn:microsoft.com/office/officeart/2008/layout/LinedList"/>
    <dgm:cxn modelId="{C004042C-A1A0-FB44-A567-CE51EF2F558E}" type="presParOf" srcId="{AEA0035A-5DBE-8D49-B321-235BEB643240}" destId="{8D678ECC-73B4-3749-B9C9-52516D7D4C43}" srcOrd="1" destOrd="0" presId="urn:microsoft.com/office/officeart/2008/layout/LinedList"/>
    <dgm:cxn modelId="{C94ADBCE-54D5-404F-B573-37D7105646A0}" type="presParOf" srcId="{5DBC164A-3532-A444-AD66-D3B95661C067}" destId="{FDAA9AF0-596F-A643-AED5-BE4847CBBD0C}" srcOrd="6" destOrd="0" presId="urn:microsoft.com/office/officeart/2008/layout/LinedList"/>
    <dgm:cxn modelId="{4B49F9FB-A63F-F14E-9B67-D3F14C95BB2C}" type="presParOf" srcId="{5DBC164A-3532-A444-AD66-D3B95661C067}" destId="{62ACDAFC-7DEF-C642-9494-85B2937BBD31}" srcOrd="7" destOrd="0" presId="urn:microsoft.com/office/officeart/2008/layout/LinedList"/>
    <dgm:cxn modelId="{EEB4B8DA-0795-764F-B1FA-8CFEF1D25CA4}" type="presParOf" srcId="{62ACDAFC-7DEF-C642-9494-85B2937BBD31}" destId="{5EE0B04B-556B-0F44-A1CA-43D22C240B50}" srcOrd="0" destOrd="0" presId="urn:microsoft.com/office/officeart/2008/layout/LinedList"/>
    <dgm:cxn modelId="{CD491F8B-C15A-0B40-8E08-7E27BC621BDF}" type="presParOf" srcId="{62ACDAFC-7DEF-C642-9494-85B2937BBD31}" destId="{9F7A1BA8-5F66-AF43-B3A3-9A192EC066FF}" srcOrd="1" destOrd="0" presId="urn:microsoft.com/office/officeart/2008/layout/LinedList"/>
    <dgm:cxn modelId="{A7F0583F-C521-5C46-B268-33D4DEC3C1BE}" type="presParOf" srcId="{5DBC164A-3532-A444-AD66-D3B95661C067}" destId="{8D955DD8-425F-A246-91D3-3374B5540BF4}" srcOrd="8" destOrd="0" presId="urn:microsoft.com/office/officeart/2008/layout/LinedList"/>
    <dgm:cxn modelId="{F4900D11-76FD-274F-851B-1D2B8EB2F502}" type="presParOf" srcId="{5DBC164A-3532-A444-AD66-D3B95661C067}" destId="{C07B4408-3AFF-2C42-A655-628271C04FF2}" srcOrd="9" destOrd="0" presId="urn:microsoft.com/office/officeart/2008/layout/LinedList"/>
    <dgm:cxn modelId="{D2840D36-A8B7-C545-B313-B1025EAEEE87}" type="presParOf" srcId="{C07B4408-3AFF-2C42-A655-628271C04FF2}" destId="{D357F37B-8C26-5547-8459-3E1DB4DFE5BC}" srcOrd="0" destOrd="0" presId="urn:microsoft.com/office/officeart/2008/layout/LinedList"/>
    <dgm:cxn modelId="{2CF62E36-9408-B44A-A039-5DDD561B90AD}" type="presParOf" srcId="{C07B4408-3AFF-2C42-A655-628271C04FF2}" destId="{2A0587B8-482D-B94C-9BD3-BE4F28F217A9}" srcOrd="1" destOrd="0" presId="urn:microsoft.com/office/officeart/2008/layout/LinedList"/>
    <dgm:cxn modelId="{ED128F1B-1B88-624C-8280-1AF9590B010E}" type="presParOf" srcId="{5DBC164A-3532-A444-AD66-D3B95661C067}" destId="{042D0173-48F0-E34A-A2F7-75A6A1FA79DC}" srcOrd="10" destOrd="0" presId="urn:microsoft.com/office/officeart/2008/layout/LinedList"/>
    <dgm:cxn modelId="{5520755C-1FE5-1049-8569-B7D63E7B5D0B}" type="presParOf" srcId="{5DBC164A-3532-A444-AD66-D3B95661C067}" destId="{45925EF5-08E4-534E-A0F5-05DF2B1068B8}" srcOrd="11" destOrd="0" presId="urn:microsoft.com/office/officeart/2008/layout/LinedList"/>
    <dgm:cxn modelId="{8EC674FD-24DB-A444-9518-B20ABB3988C2}" type="presParOf" srcId="{45925EF5-08E4-534E-A0F5-05DF2B1068B8}" destId="{6873F5F6-91B7-8B44-BEFF-09E9DF30E3DE}" srcOrd="0" destOrd="0" presId="urn:microsoft.com/office/officeart/2008/layout/LinedList"/>
    <dgm:cxn modelId="{A0C2A7F8-BE3C-FD4B-B3B8-C01D23122C2B}" type="presParOf" srcId="{45925EF5-08E4-534E-A0F5-05DF2B1068B8}" destId="{5E84AA0F-1F89-F640-B254-50D651195EDE}" srcOrd="1" destOrd="0" presId="urn:microsoft.com/office/officeart/2008/layout/LinedList"/>
    <dgm:cxn modelId="{61C7D9AA-6C03-E646-B8C2-E3880442DB79}" type="presParOf" srcId="{5DBC164A-3532-A444-AD66-D3B95661C067}" destId="{83966A61-2325-F244-9F78-6CAF91A2FE31}" srcOrd="12" destOrd="0" presId="urn:microsoft.com/office/officeart/2008/layout/LinedList"/>
    <dgm:cxn modelId="{957B3B4E-89FA-F44B-AF65-5D66728DE4E4}" type="presParOf" srcId="{5DBC164A-3532-A444-AD66-D3B95661C067}" destId="{20419F11-9864-BD46-AF84-614A5086034B}" srcOrd="13" destOrd="0" presId="urn:microsoft.com/office/officeart/2008/layout/LinedList"/>
    <dgm:cxn modelId="{DD7F2077-7E0D-D24F-826C-CBF61CCD979A}" type="presParOf" srcId="{20419F11-9864-BD46-AF84-614A5086034B}" destId="{6DD840D4-FFAE-E14E-955F-24413C03BC80}" srcOrd="0" destOrd="0" presId="urn:microsoft.com/office/officeart/2008/layout/LinedList"/>
    <dgm:cxn modelId="{F2C6E3E7-B0C4-7046-AAD9-0A8C5A9E24A1}" type="presParOf" srcId="{20419F11-9864-BD46-AF84-614A5086034B}" destId="{2731C48B-7A6B-B44C-B5CA-E167367DD657}" srcOrd="1" destOrd="0" presId="urn:microsoft.com/office/officeart/2008/layout/LinedList"/>
    <dgm:cxn modelId="{86337FDC-446D-0E4F-86A3-C232EC57B936}" type="presParOf" srcId="{5DBC164A-3532-A444-AD66-D3B95661C067}" destId="{F6CEC60E-2860-5D45-BEF6-C26AB53A5DB3}" srcOrd="14" destOrd="0" presId="urn:microsoft.com/office/officeart/2008/layout/LinedList"/>
    <dgm:cxn modelId="{407A770B-6207-B043-8792-BE3EEC36D89A}" type="presParOf" srcId="{5DBC164A-3532-A444-AD66-D3B95661C067}" destId="{3B8DE070-76D6-0B47-9667-AAB18B631A1C}" srcOrd="15" destOrd="0" presId="urn:microsoft.com/office/officeart/2008/layout/LinedList"/>
    <dgm:cxn modelId="{33915BE8-C859-0B42-927C-FA970A493833}" type="presParOf" srcId="{3B8DE070-76D6-0B47-9667-AAB18B631A1C}" destId="{20E01169-B0E6-344B-A851-FF1053FDCCAE}" srcOrd="0" destOrd="0" presId="urn:microsoft.com/office/officeart/2008/layout/LinedList"/>
    <dgm:cxn modelId="{A5334623-55B7-9944-AD83-E5778C58061C}" type="presParOf" srcId="{3B8DE070-76D6-0B47-9667-AAB18B631A1C}" destId="{60692F1E-1E46-0145-A4F9-DE5CDC54633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AC8175-00B1-4350-9CCE-E52C491DFF89}"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EA3185FA-EB9A-4E59-8B06-5CB1FF69442F}">
      <dgm:prSet phldrT="[Text]"/>
      <dgm:spPr/>
      <dgm:t>
        <a:bodyPr/>
        <a:lstStyle/>
        <a:p>
          <a:r>
            <a:rPr lang="en-US"/>
            <a:t>1. Discovering and accepting previously unknown or unacceptable parts of myself </a:t>
          </a:r>
        </a:p>
      </dgm:t>
    </dgm:pt>
    <dgm:pt modelId="{0EF816AA-801B-40B0-9DE0-C27376207F58}" type="parTrans" cxnId="{20364B54-B34B-4096-8E5B-AFF2D9C50705}">
      <dgm:prSet/>
      <dgm:spPr/>
      <dgm:t>
        <a:bodyPr/>
        <a:lstStyle/>
        <a:p>
          <a:endParaRPr lang="en-US"/>
        </a:p>
      </dgm:t>
    </dgm:pt>
    <dgm:pt modelId="{1CC2C589-BEBB-41CF-BEC7-3EE536DCAB51}" type="sibTrans" cxnId="{20364B54-B34B-4096-8E5B-AFF2D9C50705}">
      <dgm:prSet/>
      <dgm:spPr/>
      <dgm:t>
        <a:bodyPr/>
        <a:lstStyle/>
        <a:p>
          <a:endParaRPr lang="en-US"/>
        </a:p>
      </dgm:t>
    </dgm:pt>
    <dgm:pt modelId="{ACB9B001-5692-4D98-821E-3DD7C47DB1A2}">
      <dgm:prSet/>
      <dgm:spPr/>
      <dgm:t>
        <a:bodyPr/>
        <a:lstStyle/>
        <a:p>
          <a:r>
            <a:rPr lang="en-US"/>
            <a:t>2. Being able to say what was bothering me instead of holding it in</a:t>
          </a:r>
        </a:p>
      </dgm:t>
    </dgm:pt>
    <dgm:pt modelId="{9ED03C83-97EA-4534-9066-E5CF64DB440D}" type="parTrans" cxnId="{A0BFA953-AB72-4FD5-9F82-2C311CF9AFC3}">
      <dgm:prSet/>
      <dgm:spPr/>
      <dgm:t>
        <a:bodyPr/>
        <a:lstStyle/>
        <a:p>
          <a:endParaRPr lang="en-US"/>
        </a:p>
      </dgm:t>
    </dgm:pt>
    <dgm:pt modelId="{E561F94B-5E2F-4B2D-968A-6D614E31C164}" type="sibTrans" cxnId="{A0BFA953-AB72-4FD5-9F82-2C311CF9AFC3}">
      <dgm:prSet/>
      <dgm:spPr/>
      <dgm:t>
        <a:bodyPr/>
        <a:lstStyle/>
        <a:p>
          <a:endParaRPr lang="en-US"/>
        </a:p>
      </dgm:t>
    </dgm:pt>
    <dgm:pt modelId="{AFCAE151-2261-4377-829A-F2069CF1B0BA}">
      <dgm:prSet/>
      <dgm:spPr/>
      <dgm:t>
        <a:bodyPr/>
        <a:lstStyle/>
        <a:p>
          <a:r>
            <a:rPr lang="en-US"/>
            <a:t>3. Other members honestly telling me what they think of me</a:t>
          </a:r>
        </a:p>
      </dgm:t>
    </dgm:pt>
    <dgm:pt modelId="{A90E7F80-71C4-46C2-B23D-353A7C4E140A}" type="parTrans" cxnId="{528B1BAD-FCE3-4801-97B6-72033394304E}">
      <dgm:prSet/>
      <dgm:spPr/>
      <dgm:t>
        <a:bodyPr/>
        <a:lstStyle/>
        <a:p>
          <a:endParaRPr lang="en-US"/>
        </a:p>
      </dgm:t>
    </dgm:pt>
    <dgm:pt modelId="{6FCF24FE-68E1-44CB-B210-5101975A2E39}" type="sibTrans" cxnId="{528B1BAD-FCE3-4801-97B6-72033394304E}">
      <dgm:prSet/>
      <dgm:spPr/>
      <dgm:t>
        <a:bodyPr/>
        <a:lstStyle/>
        <a:p>
          <a:endParaRPr lang="en-US"/>
        </a:p>
      </dgm:t>
    </dgm:pt>
    <dgm:pt modelId="{0FFC8B65-9649-41F9-9AD1-1F972D395DA1}">
      <dgm:prSet/>
      <dgm:spPr/>
      <dgm:t>
        <a:bodyPr/>
        <a:lstStyle/>
        <a:p>
          <a:r>
            <a:rPr lang="en-US"/>
            <a:t>4. Learning how to express my feelings</a:t>
          </a:r>
        </a:p>
      </dgm:t>
    </dgm:pt>
    <dgm:pt modelId="{20BDB653-A830-43FC-B812-287C58DC390F}" type="parTrans" cxnId="{825DFF12-B88A-4D57-A116-308FB59F0C3D}">
      <dgm:prSet/>
      <dgm:spPr/>
      <dgm:t>
        <a:bodyPr/>
        <a:lstStyle/>
        <a:p>
          <a:endParaRPr lang="en-US"/>
        </a:p>
      </dgm:t>
    </dgm:pt>
    <dgm:pt modelId="{FD84134C-8467-433F-8244-655D7F66341C}" type="sibTrans" cxnId="{825DFF12-B88A-4D57-A116-308FB59F0C3D}">
      <dgm:prSet/>
      <dgm:spPr/>
      <dgm:t>
        <a:bodyPr/>
        <a:lstStyle/>
        <a:p>
          <a:endParaRPr lang="en-US"/>
        </a:p>
      </dgm:t>
    </dgm:pt>
    <dgm:pt modelId="{6276BDBD-57CB-4D17-A1AD-0E82F9FFC0CB}">
      <dgm:prSet/>
      <dgm:spPr/>
      <dgm:t>
        <a:bodyPr/>
        <a:lstStyle/>
        <a:p>
          <a:r>
            <a:rPr lang="en-US"/>
            <a:t>5. The groups teaching me about the type of impression I make on others</a:t>
          </a:r>
        </a:p>
      </dgm:t>
    </dgm:pt>
    <dgm:pt modelId="{E0AD71F8-84F9-4BCC-AA28-1BF1191DCF33}" type="parTrans" cxnId="{4803F8B4-06C2-4282-B106-BAA2E4A297DC}">
      <dgm:prSet/>
      <dgm:spPr/>
      <dgm:t>
        <a:bodyPr/>
        <a:lstStyle/>
        <a:p>
          <a:endParaRPr lang="en-US"/>
        </a:p>
      </dgm:t>
    </dgm:pt>
    <dgm:pt modelId="{83CA106F-ADCC-4C8B-9DBB-8BD740FDD666}" type="sibTrans" cxnId="{4803F8B4-06C2-4282-B106-BAA2E4A297DC}">
      <dgm:prSet/>
      <dgm:spPr/>
      <dgm:t>
        <a:bodyPr/>
        <a:lstStyle/>
        <a:p>
          <a:endParaRPr lang="en-US"/>
        </a:p>
      </dgm:t>
    </dgm:pt>
    <dgm:pt modelId="{F7455CAB-1954-4BF4-A5EF-DCC867EE2259}">
      <dgm:prSet/>
      <dgm:spPr/>
      <dgm:t>
        <a:bodyPr/>
        <a:lstStyle/>
        <a:p>
          <a:r>
            <a:rPr lang="en-US"/>
            <a:t>6. Expressing negative and/or positive feelings toward group members</a:t>
          </a:r>
        </a:p>
      </dgm:t>
    </dgm:pt>
    <dgm:pt modelId="{B0BDC943-E781-4CB3-AAF6-E58A398EF7CF}" type="parTrans" cxnId="{E4283876-C553-46F6-B829-C8C6CEBD9F3A}">
      <dgm:prSet/>
      <dgm:spPr/>
      <dgm:t>
        <a:bodyPr/>
        <a:lstStyle/>
        <a:p>
          <a:endParaRPr lang="en-US"/>
        </a:p>
      </dgm:t>
    </dgm:pt>
    <dgm:pt modelId="{B1A09026-6D94-476F-BE3D-D44FD5F77BB3}" type="sibTrans" cxnId="{E4283876-C553-46F6-B829-C8C6CEBD9F3A}">
      <dgm:prSet/>
      <dgm:spPr/>
      <dgm:t>
        <a:bodyPr/>
        <a:lstStyle/>
        <a:p>
          <a:endParaRPr lang="en-US"/>
        </a:p>
      </dgm:t>
    </dgm:pt>
    <dgm:pt modelId="{60AFF655-6DDA-4BB0-98D8-2ED087D75B1A}">
      <dgm:prSet/>
      <dgm:spPr/>
      <dgm:t>
        <a:bodyPr/>
        <a:lstStyle/>
        <a:p>
          <a:r>
            <a:rPr lang="en-US"/>
            <a:t>7. Learning that I must take ultimate responsibility for the way I live my life no matter how much guidance and support I get from others</a:t>
          </a:r>
        </a:p>
      </dgm:t>
    </dgm:pt>
    <dgm:pt modelId="{B2AA2028-B2F0-4F9C-8AE5-DB2F6F33F5A2}" type="parTrans" cxnId="{63F28285-5BD6-42F8-8263-4414BCADFCBC}">
      <dgm:prSet/>
      <dgm:spPr/>
      <dgm:t>
        <a:bodyPr/>
        <a:lstStyle/>
        <a:p>
          <a:endParaRPr lang="en-US"/>
        </a:p>
      </dgm:t>
    </dgm:pt>
    <dgm:pt modelId="{C76B0A00-2829-475F-B568-0E2499375A21}" type="sibTrans" cxnId="{63F28285-5BD6-42F8-8263-4414BCADFCBC}">
      <dgm:prSet/>
      <dgm:spPr/>
      <dgm:t>
        <a:bodyPr/>
        <a:lstStyle/>
        <a:p>
          <a:endParaRPr lang="en-US"/>
        </a:p>
      </dgm:t>
    </dgm:pt>
    <dgm:pt modelId="{955183A9-C626-4490-A714-67BF1FB2EC50}">
      <dgm:prSet/>
      <dgm:spPr/>
      <dgm:t>
        <a:bodyPr/>
        <a:lstStyle/>
        <a:p>
          <a:r>
            <a:rPr lang="en-US"/>
            <a:t>8. Learning how I come across to others</a:t>
          </a:r>
        </a:p>
      </dgm:t>
    </dgm:pt>
    <dgm:pt modelId="{8011247E-D467-4BA0-B5E7-C7E7E5D8688B}" type="parTrans" cxnId="{9B55D637-B4B4-44C4-845E-B3A12C1400E3}">
      <dgm:prSet/>
      <dgm:spPr/>
      <dgm:t>
        <a:bodyPr/>
        <a:lstStyle/>
        <a:p>
          <a:endParaRPr lang="en-US"/>
        </a:p>
      </dgm:t>
    </dgm:pt>
    <dgm:pt modelId="{8B0ACC7B-B87B-4843-9625-B9C93D483412}" type="sibTrans" cxnId="{9B55D637-B4B4-44C4-845E-B3A12C1400E3}">
      <dgm:prSet/>
      <dgm:spPr/>
      <dgm:t>
        <a:bodyPr/>
        <a:lstStyle/>
        <a:p>
          <a:endParaRPr lang="en-US"/>
        </a:p>
      </dgm:t>
    </dgm:pt>
    <dgm:pt modelId="{EB828743-988D-4748-8B35-56EF75F0ACF4}">
      <dgm:prSet/>
      <dgm:spPr/>
      <dgm:t>
        <a:bodyPr/>
        <a:lstStyle/>
        <a:p>
          <a:r>
            <a:rPr lang="en-US"/>
            <a:t>9. Seeing that others could reveal embarrassing things and take other risks and benefit from it helped me do the same</a:t>
          </a:r>
        </a:p>
      </dgm:t>
    </dgm:pt>
    <dgm:pt modelId="{EB2EC604-380C-4841-B927-978E453A61BD}" type="parTrans" cxnId="{8B7F3DFB-1125-4B4C-A6FB-544C5AACD5F9}">
      <dgm:prSet/>
      <dgm:spPr/>
      <dgm:t>
        <a:bodyPr/>
        <a:lstStyle/>
        <a:p>
          <a:endParaRPr lang="en-US"/>
        </a:p>
      </dgm:t>
    </dgm:pt>
    <dgm:pt modelId="{E30BE5E2-5855-4B45-9AA5-4B4D49645F04}" type="sibTrans" cxnId="{8B7F3DFB-1125-4B4C-A6FB-544C5AACD5F9}">
      <dgm:prSet/>
      <dgm:spPr/>
      <dgm:t>
        <a:bodyPr/>
        <a:lstStyle/>
        <a:p>
          <a:endParaRPr lang="en-US"/>
        </a:p>
      </dgm:t>
    </dgm:pt>
    <dgm:pt modelId="{D19FE13E-62B3-483E-890D-A64D601AB268}">
      <dgm:prSet/>
      <dgm:spPr/>
      <dgm:t>
        <a:bodyPr/>
        <a:lstStyle/>
        <a:p>
          <a:r>
            <a:rPr lang="en-US"/>
            <a:t>10. Feeling more trustful of groups and of other people </a:t>
          </a:r>
        </a:p>
      </dgm:t>
    </dgm:pt>
    <dgm:pt modelId="{41A045F9-1F47-44B7-ADA0-0A72C6E9C148}" type="parTrans" cxnId="{EFEDC7C2-650D-483A-B499-B789497A1103}">
      <dgm:prSet/>
      <dgm:spPr/>
      <dgm:t>
        <a:bodyPr/>
        <a:lstStyle/>
        <a:p>
          <a:endParaRPr lang="en-US"/>
        </a:p>
      </dgm:t>
    </dgm:pt>
    <dgm:pt modelId="{7582BB17-4CFA-456D-BEDE-8E48CDF7DF17}" type="sibTrans" cxnId="{EFEDC7C2-650D-483A-B499-B789497A1103}">
      <dgm:prSet/>
      <dgm:spPr/>
      <dgm:t>
        <a:bodyPr/>
        <a:lstStyle/>
        <a:p>
          <a:endParaRPr lang="en-US"/>
        </a:p>
      </dgm:t>
    </dgm:pt>
    <dgm:pt modelId="{D99F4881-A077-444C-AAB3-DD9AFEFC461F}" type="pres">
      <dgm:prSet presAssocID="{69AC8175-00B1-4350-9CCE-E52C491DFF89}" presName="vert0" presStyleCnt="0">
        <dgm:presLayoutVars>
          <dgm:dir/>
          <dgm:animOne val="branch"/>
          <dgm:animLvl val="lvl"/>
        </dgm:presLayoutVars>
      </dgm:prSet>
      <dgm:spPr/>
    </dgm:pt>
    <dgm:pt modelId="{EE7D0AA4-B9C0-D14B-BA0D-E3A182820E6D}" type="pres">
      <dgm:prSet presAssocID="{EA3185FA-EB9A-4E59-8B06-5CB1FF69442F}" presName="thickLine" presStyleLbl="alignNode1" presStyleIdx="0" presStyleCnt="10"/>
      <dgm:spPr/>
    </dgm:pt>
    <dgm:pt modelId="{D4371653-F646-A44B-8F6F-55ED78D36F99}" type="pres">
      <dgm:prSet presAssocID="{EA3185FA-EB9A-4E59-8B06-5CB1FF69442F}" presName="horz1" presStyleCnt="0"/>
      <dgm:spPr/>
    </dgm:pt>
    <dgm:pt modelId="{4704D02E-4D8C-7344-99DC-72385DD1FFA2}" type="pres">
      <dgm:prSet presAssocID="{EA3185FA-EB9A-4E59-8B06-5CB1FF69442F}" presName="tx1" presStyleLbl="revTx" presStyleIdx="0" presStyleCnt="10"/>
      <dgm:spPr/>
    </dgm:pt>
    <dgm:pt modelId="{0EBA529F-6509-B84D-B92B-2AAFD49223CA}" type="pres">
      <dgm:prSet presAssocID="{EA3185FA-EB9A-4E59-8B06-5CB1FF69442F}" presName="vert1" presStyleCnt="0"/>
      <dgm:spPr/>
    </dgm:pt>
    <dgm:pt modelId="{6BBF755D-0D0E-2148-9887-02DBDD8BA92A}" type="pres">
      <dgm:prSet presAssocID="{ACB9B001-5692-4D98-821E-3DD7C47DB1A2}" presName="thickLine" presStyleLbl="alignNode1" presStyleIdx="1" presStyleCnt="10"/>
      <dgm:spPr/>
    </dgm:pt>
    <dgm:pt modelId="{84EB8A6A-B8F9-184B-9F19-54566AFD1BF2}" type="pres">
      <dgm:prSet presAssocID="{ACB9B001-5692-4D98-821E-3DD7C47DB1A2}" presName="horz1" presStyleCnt="0"/>
      <dgm:spPr/>
    </dgm:pt>
    <dgm:pt modelId="{EE7E172E-AEAD-D14D-A158-E3AD64F7525F}" type="pres">
      <dgm:prSet presAssocID="{ACB9B001-5692-4D98-821E-3DD7C47DB1A2}" presName="tx1" presStyleLbl="revTx" presStyleIdx="1" presStyleCnt="10"/>
      <dgm:spPr/>
    </dgm:pt>
    <dgm:pt modelId="{EB6485AD-291B-DA4B-AB9B-4CA9045D66E0}" type="pres">
      <dgm:prSet presAssocID="{ACB9B001-5692-4D98-821E-3DD7C47DB1A2}" presName="vert1" presStyleCnt="0"/>
      <dgm:spPr/>
    </dgm:pt>
    <dgm:pt modelId="{3A53DEFC-AD26-CC42-BE36-FE103CEED41C}" type="pres">
      <dgm:prSet presAssocID="{AFCAE151-2261-4377-829A-F2069CF1B0BA}" presName="thickLine" presStyleLbl="alignNode1" presStyleIdx="2" presStyleCnt="10"/>
      <dgm:spPr/>
    </dgm:pt>
    <dgm:pt modelId="{E931713D-4A1B-D646-8F32-12C4DB8070F7}" type="pres">
      <dgm:prSet presAssocID="{AFCAE151-2261-4377-829A-F2069CF1B0BA}" presName="horz1" presStyleCnt="0"/>
      <dgm:spPr/>
    </dgm:pt>
    <dgm:pt modelId="{3AEC5742-30C9-1A45-8CF0-0DFD04AF3C95}" type="pres">
      <dgm:prSet presAssocID="{AFCAE151-2261-4377-829A-F2069CF1B0BA}" presName="tx1" presStyleLbl="revTx" presStyleIdx="2" presStyleCnt="10"/>
      <dgm:spPr/>
    </dgm:pt>
    <dgm:pt modelId="{392F23BD-AD31-054A-AB3C-274851F94218}" type="pres">
      <dgm:prSet presAssocID="{AFCAE151-2261-4377-829A-F2069CF1B0BA}" presName="vert1" presStyleCnt="0"/>
      <dgm:spPr/>
    </dgm:pt>
    <dgm:pt modelId="{5AA18EBF-B9AF-7841-8A20-63F4ED51848A}" type="pres">
      <dgm:prSet presAssocID="{0FFC8B65-9649-41F9-9AD1-1F972D395DA1}" presName="thickLine" presStyleLbl="alignNode1" presStyleIdx="3" presStyleCnt="10"/>
      <dgm:spPr/>
    </dgm:pt>
    <dgm:pt modelId="{A59C5B68-01CD-C145-A4DF-230E20E83A34}" type="pres">
      <dgm:prSet presAssocID="{0FFC8B65-9649-41F9-9AD1-1F972D395DA1}" presName="horz1" presStyleCnt="0"/>
      <dgm:spPr/>
    </dgm:pt>
    <dgm:pt modelId="{CB3424DE-2888-8E4A-ACBF-421F2671A56D}" type="pres">
      <dgm:prSet presAssocID="{0FFC8B65-9649-41F9-9AD1-1F972D395DA1}" presName="tx1" presStyleLbl="revTx" presStyleIdx="3" presStyleCnt="10"/>
      <dgm:spPr/>
    </dgm:pt>
    <dgm:pt modelId="{22469B0F-A489-434B-A17F-81B7CE90EED3}" type="pres">
      <dgm:prSet presAssocID="{0FFC8B65-9649-41F9-9AD1-1F972D395DA1}" presName="vert1" presStyleCnt="0"/>
      <dgm:spPr/>
    </dgm:pt>
    <dgm:pt modelId="{D44CAAD7-B96E-EA4D-83D7-171CB6AD5820}" type="pres">
      <dgm:prSet presAssocID="{6276BDBD-57CB-4D17-A1AD-0E82F9FFC0CB}" presName="thickLine" presStyleLbl="alignNode1" presStyleIdx="4" presStyleCnt="10"/>
      <dgm:spPr/>
    </dgm:pt>
    <dgm:pt modelId="{F30B3CB2-16E6-5342-B7BA-C7A8B08ACF77}" type="pres">
      <dgm:prSet presAssocID="{6276BDBD-57CB-4D17-A1AD-0E82F9FFC0CB}" presName="horz1" presStyleCnt="0"/>
      <dgm:spPr/>
    </dgm:pt>
    <dgm:pt modelId="{6EEA3186-B040-664B-9E10-01705E516D50}" type="pres">
      <dgm:prSet presAssocID="{6276BDBD-57CB-4D17-A1AD-0E82F9FFC0CB}" presName="tx1" presStyleLbl="revTx" presStyleIdx="4" presStyleCnt="10"/>
      <dgm:spPr/>
    </dgm:pt>
    <dgm:pt modelId="{2E8CE348-8A62-C342-83D9-1FC15A7D7A57}" type="pres">
      <dgm:prSet presAssocID="{6276BDBD-57CB-4D17-A1AD-0E82F9FFC0CB}" presName="vert1" presStyleCnt="0"/>
      <dgm:spPr/>
    </dgm:pt>
    <dgm:pt modelId="{5F34D1BF-CB4E-F740-BD6D-60ADC3B0EFFF}" type="pres">
      <dgm:prSet presAssocID="{F7455CAB-1954-4BF4-A5EF-DCC867EE2259}" presName="thickLine" presStyleLbl="alignNode1" presStyleIdx="5" presStyleCnt="10"/>
      <dgm:spPr/>
    </dgm:pt>
    <dgm:pt modelId="{50BB6ED7-87C9-CA4A-940C-046647C6C535}" type="pres">
      <dgm:prSet presAssocID="{F7455CAB-1954-4BF4-A5EF-DCC867EE2259}" presName="horz1" presStyleCnt="0"/>
      <dgm:spPr/>
    </dgm:pt>
    <dgm:pt modelId="{E38EC435-7E23-544A-8B1E-97F90FAE01C2}" type="pres">
      <dgm:prSet presAssocID="{F7455CAB-1954-4BF4-A5EF-DCC867EE2259}" presName="tx1" presStyleLbl="revTx" presStyleIdx="5" presStyleCnt="10"/>
      <dgm:spPr/>
    </dgm:pt>
    <dgm:pt modelId="{B63830C6-5F06-1C40-B4BA-C472ABD66870}" type="pres">
      <dgm:prSet presAssocID="{F7455CAB-1954-4BF4-A5EF-DCC867EE2259}" presName="vert1" presStyleCnt="0"/>
      <dgm:spPr/>
    </dgm:pt>
    <dgm:pt modelId="{95C355BD-C74E-B541-B384-B2E5D7308194}" type="pres">
      <dgm:prSet presAssocID="{60AFF655-6DDA-4BB0-98D8-2ED087D75B1A}" presName="thickLine" presStyleLbl="alignNode1" presStyleIdx="6" presStyleCnt="10"/>
      <dgm:spPr/>
    </dgm:pt>
    <dgm:pt modelId="{8CF9BC6F-4968-8248-8AD0-DB6B2F505F9B}" type="pres">
      <dgm:prSet presAssocID="{60AFF655-6DDA-4BB0-98D8-2ED087D75B1A}" presName="horz1" presStyleCnt="0"/>
      <dgm:spPr/>
    </dgm:pt>
    <dgm:pt modelId="{B6A31561-E9E1-AE40-A50D-96A68BD29E26}" type="pres">
      <dgm:prSet presAssocID="{60AFF655-6DDA-4BB0-98D8-2ED087D75B1A}" presName="tx1" presStyleLbl="revTx" presStyleIdx="6" presStyleCnt="10"/>
      <dgm:spPr/>
    </dgm:pt>
    <dgm:pt modelId="{F0BB43ED-4D5A-C743-BA1D-853D0C2BDA4F}" type="pres">
      <dgm:prSet presAssocID="{60AFF655-6DDA-4BB0-98D8-2ED087D75B1A}" presName="vert1" presStyleCnt="0"/>
      <dgm:spPr/>
    </dgm:pt>
    <dgm:pt modelId="{19E3BA6F-0E85-B94F-9D67-5DB39E8000BC}" type="pres">
      <dgm:prSet presAssocID="{955183A9-C626-4490-A714-67BF1FB2EC50}" presName="thickLine" presStyleLbl="alignNode1" presStyleIdx="7" presStyleCnt="10"/>
      <dgm:spPr/>
    </dgm:pt>
    <dgm:pt modelId="{BCC6AC21-D8D2-2B48-A718-01CCDE3B1F73}" type="pres">
      <dgm:prSet presAssocID="{955183A9-C626-4490-A714-67BF1FB2EC50}" presName="horz1" presStyleCnt="0"/>
      <dgm:spPr/>
    </dgm:pt>
    <dgm:pt modelId="{21F0B871-329A-1240-89E7-D9F1750F8D12}" type="pres">
      <dgm:prSet presAssocID="{955183A9-C626-4490-A714-67BF1FB2EC50}" presName="tx1" presStyleLbl="revTx" presStyleIdx="7" presStyleCnt="10"/>
      <dgm:spPr/>
    </dgm:pt>
    <dgm:pt modelId="{AD2B26C4-9C07-9A49-B965-04560CA3AFDF}" type="pres">
      <dgm:prSet presAssocID="{955183A9-C626-4490-A714-67BF1FB2EC50}" presName="vert1" presStyleCnt="0"/>
      <dgm:spPr/>
    </dgm:pt>
    <dgm:pt modelId="{C00E7EDF-E730-B24F-8D03-683B70F361C8}" type="pres">
      <dgm:prSet presAssocID="{EB828743-988D-4748-8B35-56EF75F0ACF4}" presName="thickLine" presStyleLbl="alignNode1" presStyleIdx="8" presStyleCnt="10"/>
      <dgm:spPr/>
    </dgm:pt>
    <dgm:pt modelId="{C4E90F44-2BBF-B640-BBBF-1C50C9B784BA}" type="pres">
      <dgm:prSet presAssocID="{EB828743-988D-4748-8B35-56EF75F0ACF4}" presName="horz1" presStyleCnt="0"/>
      <dgm:spPr/>
    </dgm:pt>
    <dgm:pt modelId="{98DABF15-F479-9542-8744-5596CD204BEC}" type="pres">
      <dgm:prSet presAssocID="{EB828743-988D-4748-8B35-56EF75F0ACF4}" presName="tx1" presStyleLbl="revTx" presStyleIdx="8" presStyleCnt="10"/>
      <dgm:spPr/>
    </dgm:pt>
    <dgm:pt modelId="{71D46E51-DD01-1C40-8B6C-8B640C092884}" type="pres">
      <dgm:prSet presAssocID="{EB828743-988D-4748-8B35-56EF75F0ACF4}" presName="vert1" presStyleCnt="0"/>
      <dgm:spPr/>
    </dgm:pt>
    <dgm:pt modelId="{955C0436-76B8-7D43-BC06-3C7EC39672C2}" type="pres">
      <dgm:prSet presAssocID="{D19FE13E-62B3-483E-890D-A64D601AB268}" presName="thickLine" presStyleLbl="alignNode1" presStyleIdx="9" presStyleCnt="10"/>
      <dgm:spPr/>
    </dgm:pt>
    <dgm:pt modelId="{4A3ACA4B-8767-9F4E-B518-6DF87D52CD19}" type="pres">
      <dgm:prSet presAssocID="{D19FE13E-62B3-483E-890D-A64D601AB268}" presName="horz1" presStyleCnt="0"/>
      <dgm:spPr/>
    </dgm:pt>
    <dgm:pt modelId="{FDDC6FF3-C824-204B-B271-7AF841C7DA18}" type="pres">
      <dgm:prSet presAssocID="{D19FE13E-62B3-483E-890D-A64D601AB268}" presName="tx1" presStyleLbl="revTx" presStyleIdx="9" presStyleCnt="10"/>
      <dgm:spPr/>
    </dgm:pt>
    <dgm:pt modelId="{3B6978C2-6BEC-C74F-9047-E8B648BB3B53}" type="pres">
      <dgm:prSet presAssocID="{D19FE13E-62B3-483E-890D-A64D601AB268}" presName="vert1" presStyleCnt="0"/>
      <dgm:spPr/>
    </dgm:pt>
  </dgm:ptLst>
  <dgm:cxnLst>
    <dgm:cxn modelId="{825DFF12-B88A-4D57-A116-308FB59F0C3D}" srcId="{69AC8175-00B1-4350-9CCE-E52C491DFF89}" destId="{0FFC8B65-9649-41F9-9AD1-1F972D395DA1}" srcOrd="3" destOrd="0" parTransId="{20BDB653-A830-43FC-B812-287C58DC390F}" sibTransId="{FD84134C-8467-433F-8244-655D7F66341C}"/>
    <dgm:cxn modelId="{6A224D19-BF60-5747-A0B9-E95256A00E9A}" type="presOf" srcId="{AFCAE151-2261-4377-829A-F2069CF1B0BA}" destId="{3AEC5742-30C9-1A45-8CF0-0DFD04AF3C95}" srcOrd="0" destOrd="0" presId="urn:microsoft.com/office/officeart/2008/layout/LinedList"/>
    <dgm:cxn modelId="{9B55D637-B4B4-44C4-845E-B3A12C1400E3}" srcId="{69AC8175-00B1-4350-9CCE-E52C491DFF89}" destId="{955183A9-C626-4490-A714-67BF1FB2EC50}" srcOrd="7" destOrd="0" parTransId="{8011247E-D467-4BA0-B5E7-C7E7E5D8688B}" sibTransId="{8B0ACC7B-B87B-4843-9625-B9C93D483412}"/>
    <dgm:cxn modelId="{D74F753B-E4CF-D241-ACE4-312D44F7CBCC}" type="presOf" srcId="{EA3185FA-EB9A-4E59-8B06-5CB1FF69442F}" destId="{4704D02E-4D8C-7344-99DC-72385DD1FFA2}" srcOrd="0" destOrd="0" presId="urn:microsoft.com/office/officeart/2008/layout/LinedList"/>
    <dgm:cxn modelId="{2747EE42-8CAF-7547-913C-E5047D596402}" type="presOf" srcId="{6276BDBD-57CB-4D17-A1AD-0E82F9FFC0CB}" destId="{6EEA3186-B040-664B-9E10-01705E516D50}" srcOrd="0" destOrd="0" presId="urn:microsoft.com/office/officeart/2008/layout/LinedList"/>
    <dgm:cxn modelId="{A0BFA953-AB72-4FD5-9F82-2C311CF9AFC3}" srcId="{69AC8175-00B1-4350-9CCE-E52C491DFF89}" destId="{ACB9B001-5692-4D98-821E-3DD7C47DB1A2}" srcOrd="1" destOrd="0" parTransId="{9ED03C83-97EA-4534-9066-E5CF64DB440D}" sibTransId="{E561F94B-5E2F-4B2D-968A-6D614E31C164}"/>
    <dgm:cxn modelId="{20364B54-B34B-4096-8E5B-AFF2D9C50705}" srcId="{69AC8175-00B1-4350-9CCE-E52C491DFF89}" destId="{EA3185FA-EB9A-4E59-8B06-5CB1FF69442F}" srcOrd="0" destOrd="0" parTransId="{0EF816AA-801B-40B0-9DE0-C27376207F58}" sibTransId="{1CC2C589-BEBB-41CF-BEC7-3EE536DCAB51}"/>
    <dgm:cxn modelId="{E573D854-07E9-6949-9786-3EED315E0490}" type="presOf" srcId="{EB828743-988D-4748-8B35-56EF75F0ACF4}" destId="{98DABF15-F479-9542-8744-5596CD204BEC}" srcOrd="0" destOrd="0" presId="urn:microsoft.com/office/officeart/2008/layout/LinedList"/>
    <dgm:cxn modelId="{6DB2B355-9F40-E845-A772-F77E22D5C42B}" type="presOf" srcId="{69AC8175-00B1-4350-9CCE-E52C491DFF89}" destId="{D99F4881-A077-444C-AAB3-DD9AFEFC461F}" srcOrd="0" destOrd="0" presId="urn:microsoft.com/office/officeart/2008/layout/LinedList"/>
    <dgm:cxn modelId="{6ECEE56E-660A-454E-A338-EFD784F44A7C}" type="presOf" srcId="{60AFF655-6DDA-4BB0-98D8-2ED087D75B1A}" destId="{B6A31561-E9E1-AE40-A50D-96A68BD29E26}" srcOrd="0" destOrd="0" presId="urn:microsoft.com/office/officeart/2008/layout/LinedList"/>
    <dgm:cxn modelId="{E4283876-C553-46F6-B829-C8C6CEBD9F3A}" srcId="{69AC8175-00B1-4350-9CCE-E52C491DFF89}" destId="{F7455CAB-1954-4BF4-A5EF-DCC867EE2259}" srcOrd="5" destOrd="0" parTransId="{B0BDC943-E781-4CB3-AAF6-E58A398EF7CF}" sibTransId="{B1A09026-6D94-476F-BE3D-D44FD5F77BB3}"/>
    <dgm:cxn modelId="{63F28285-5BD6-42F8-8263-4414BCADFCBC}" srcId="{69AC8175-00B1-4350-9CCE-E52C491DFF89}" destId="{60AFF655-6DDA-4BB0-98D8-2ED087D75B1A}" srcOrd="6" destOrd="0" parTransId="{B2AA2028-B2F0-4F9C-8AE5-DB2F6F33F5A2}" sibTransId="{C76B0A00-2829-475F-B568-0E2499375A21}"/>
    <dgm:cxn modelId="{528B1BAD-FCE3-4801-97B6-72033394304E}" srcId="{69AC8175-00B1-4350-9CCE-E52C491DFF89}" destId="{AFCAE151-2261-4377-829A-F2069CF1B0BA}" srcOrd="2" destOrd="0" parTransId="{A90E7F80-71C4-46C2-B23D-353A7C4E140A}" sibTransId="{6FCF24FE-68E1-44CB-B210-5101975A2E39}"/>
    <dgm:cxn modelId="{DD2661B1-4A59-8D48-A1B7-EEB0CD98E65E}" type="presOf" srcId="{D19FE13E-62B3-483E-890D-A64D601AB268}" destId="{FDDC6FF3-C824-204B-B271-7AF841C7DA18}" srcOrd="0" destOrd="0" presId="urn:microsoft.com/office/officeart/2008/layout/LinedList"/>
    <dgm:cxn modelId="{4803F8B4-06C2-4282-B106-BAA2E4A297DC}" srcId="{69AC8175-00B1-4350-9CCE-E52C491DFF89}" destId="{6276BDBD-57CB-4D17-A1AD-0E82F9FFC0CB}" srcOrd="4" destOrd="0" parTransId="{E0AD71F8-84F9-4BCC-AA28-1BF1191DCF33}" sibTransId="{83CA106F-ADCC-4C8B-9DBB-8BD740FDD666}"/>
    <dgm:cxn modelId="{EFEDC7C2-650D-483A-B499-B789497A1103}" srcId="{69AC8175-00B1-4350-9CCE-E52C491DFF89}" destId="{D19FE13E-62B3-483E-890D-A64D601AB268}" srcOrd="9" destOrd="0" parTransId="{41A045F9-1F47-44B7-ADA0-0A72C6E9C148}" sibTransId="{7582BB17-4CFA-456D-BEDE-8E48CDF7DF17}"/>
    <dgm:cxn modelId="{B99A91E2-1735-D544-B237-6EA28C5D06D5}" type="presOf" srcId="{F7455CAB-1954-4BF4-A5EF-DCC867EE2259}" destId="{E38EC435-7E23-544A-8B1E-97F90FAE01C2}" srcOrd="0" destOrd="0" presId="urn:microsoft.com/office/officeart/2008/layout/LinedList"/>
    <dgm:cxn modelId="{A8B9ABE8-E0A4-074A-A12A-7F247019E5FC}" type="presOf" srcId="{ACB9B001-5692-4D98-821E-3DD7C47DB1A2}" destId="{EE7E172E-AEAD-D14D-A158-E3AD64F7525F}" srcOrd="0" destOrd="0" presId="urn:microsoft.com/office/officeart/2008/layout/LinedList"/>
    <dgm:cxn modelId="{7E6B3AF9-BBB3-F240-9E7B-C8BD9BBACC9B}" type="presOf" srcId="{0FFC8B65-9649-41F9-9AD1-1F972D395DA1}" destId="{CB3424DE-2888-8E4A-ACBF-421F2671A56D}" srcOrd="0" destOrd="0" presId="urn:microsoft.com/office/officeart/2008/layout/LinedList"/>
    <dgm:cxn modelId="{8B7F3DFB-1125-4B4C-A6FB-544C5AACD5F9}" srcId="{69AC8175-00B1-4350-9CCE-E52C491DFF89}" destId="{EB828743-988D-4748-8B35-56EF75F0ACF4}" srcOrd="8" destOrd="0" parTransId="{EB2EC604-380C-4841-B927-978E453A61BD}" sibTransId="{E30BE5E2-5855-4B45-9AA5-4B4D49645F04}"/>
    <dgm:cxn modelId="{E472DBFF-5C19-6A41-8349-E8A49DBB0D4C}" type="presOf" srcId="{955183A9-C626-4490-A714-67BF1FB2EC50}" destId="{21F0B871-329A-1240-89E7-D9F1750F8D12}" srcOrd="0" destOrd="0" presId="urn:microsoft.com/office/officeart/2008/layout/LinedList"/>
    <dgm:cxn modelId="{DE227987-7275-784E-B974-EA1AE897778A}" type="presParOf" srcId="{D99F4881-A077-444C-AAB3-DD9AFEFC461F}" destId="{EE7D0AA4-B9C0-D14B-BA0D-E3A182820E6D}" srcOrd="0" destOrd="0" presId="urn:microsoft.com/office/officeart/2008/layout/LinedList"/>
    <dgm:cxn modelId="{14FE65D4-3578-914F-BA61-A79F43691BBD}" type="presParOf" srcId="{D99F4881-A077-444C-AAB3-DD9AFEFC461F}" destId="{D4371653-F646-A44B-8F6F-55ED78D36F99}" srcOrd="1" destOrd="0" presId="urn:microsoft.com/office/officeart/2008/layout/LinedList"/>
    <dgm:cxn modelId="{24D05E5B-565B-7D49-9C3D-76CC81F07063}" type="presParOf" srcId="{D4371653-F646-A44B-8F6F-55ED78D36F99}" destId="{4704D02E-4D8C-7344-99DC-72385DD1FFA2}" srcOrd="0" destOrd="0" presId="urn:microsoft.com/office/officeart/2008/layout/LinedList"/>
    <dgm:cxn modelId="{B3713089-812E-8148-822D-25DD95A0B31C}" type="presParOf" srcId="{D4371653-F646-A44B-8F6F-55ED78D36F99}" destId="{0EBA529F-6509-B84D-B92B-2AAFD49223CA}" srcOrd="1" destOrd="0" presId="urn:microsoft.com/office/officeart/2008/layout/LinedList"/>
    <dgm:cxn modelId="{D6A75B87-5E01-D648-879A-4A291DC8A9C7}" type="presParOf" srcId="{D99F4881-A077-444C-AAB3-DD9AFEFC461F}" destId="{6BBF755D-0D0E-2148-9887-02DBDD8BA92A}" srcOrd="2" destOrd="0" presId="urn:microsoft.com/office/officeart/2008/layout/LinedList"/>
    <dgm:cxn modelId="{38D1B681-F195-A448-AD46-5BFA1EABB115}" type="presParOf" srcId="{D99F4881-A077-444C-AAB3-DD9AFEFC461F}" destId="{84EB8A6A-B8F9-184B-9F19-54566AFD1BF2}" srcOrd="3" destOrd="0" presId="urn:microsoft.com/office/officeart/2008/layout/LinedList"/>
    <dgm:cxn modelId="{FCC288DE-315F-6343-9088-BBD84CFB14EA}" type="presParOf" srcId="{84EB8A6A-B8F9-184B-9F19-54566AFD1BF2}" destId="{EE7E172E-AEAD-D14D-A158-E3AD64F7525F}" srcOrd="0" destOrd="0" presId="urn:microsoft.com/office/officeart/2008/layout/LinedList"/>
    <dgm:cxn modelId="{A7B08BE0-EC4A-BE4D-80AB-6471D2992746}" type="presParOf" srcId="{84EB8A6A-B8F9-184B-9F19-54566AFD1BF2}" destId="{EB6485AD-291B-DA4B-AB9B-4CA9045D66E0}" srcOrd="1" destOrd="0" presId="urn:microsoft.com/office/officeart/2008/layout/LinedList"/>
    <dgm:cxn modelId="{1AC13EC0-CA00-9D4C-917A-2406AF88E1E1}" type="presParOf" srcId="{D99F4881-A077-444C-AAB3-DD9AFEFC461F}" destId="{3A53DEFC-AD26-CC42-BE36-FE103CEED41C}" srcOrd="4" destOrd="0" presId="urn:microsoft.com/office/officeart/2008/layout/LinedList"/>
    <dgm:cxn modelId="{725DA60B-0561-AC4C-8364-D148039E37DB}" type="presParOf" srcId="{D99F4881-A077-444C-AAB3-DD9AFEFC461F}" destId="{E931713D-4A1B-D646-8F32-12C4DB8070F7}" srcOrd="5" destOrd="0" presId="urn:microsoft.com/office/officeart/2008/layout/LinedList"/>
    <dgm:cxn modelId="{82F67890-EFE4-BA49-83D0-B029DF3C7F09}" type="presParOf" srcId="{E931713D-4A1B-D646-8F32-12C4DB8070F7}" destId="{3AEC5742-30C9-1A45-8CF0-0DFD04AF3C95}" srcOrd="0" destOrd="0" presId="urn:microsoft.com/office/officeart/2008/layout/LinedList"/>
    <dgm:cxn modelId="{F28D7978-2E3A-E243-83C3-E496D48DDDD5}" type="presParOf" srcId="{E931713D-4A1B-D646-8F32-12C4DB8070F7}" destId="{392F23BD-AD31-054A-AB3C-274851F94218}" srcOrd="1" destOrd="0" presId="urn:microsoft.com/office/officeart/2008/layout/LinedList"/>
    <dgm:cxn modelId="{14F39816-1003-3C4E-8D84-F9D27C08676D}" type="presParOf" srcId="{D99F4881-A077-444C-AAB3-DD9AFEFC461F}" destId="{5AA18EBF-B9AF-7841-8A20-63F4ED51848A}" srcOrd="6" destOrd="0" presId="urn:microsoft.com/office/officeart/2008/layout/LinedList"/>
    <dgm:cxn modelId="{D6DB9D69-D59F-9B44-8818-F4AF6F007CB8}" type="presParOf" srcId="{D99F4881-A077-444C-AAB3-DD9AFEFC461F}" destId="{A59C5B68-01CD-C145-A4DF-230E20E83A34}" srcOrd="7" destOrd="0" presId="urn:microsoft.com/office/officeart/2008/layout/LinedList"/>
    <dgm:cxn modelId="{1D43E856-E8EB-C64F-B0B9-CE5FD8AB31AB}" type="presParOf" srcId="{A59C5B68-01CD-C145-A4DF-230E20E83A34}" destId="{CB3424DE-2888-8E4A-ACBF-421F2671A56D}" srcOrd="0" destOrd="0" presId="urn:microsoft.com/office/officeart/2008/layout/LinedList"/>
    <dgm:cxn modelId="{3649E4AE-889D-F043-AB8D-66A482046848}" type="presParOf" srcId="{A59C5B68-01CD-C145-A4DF-230E20E83A34}" destId="{22469B0F-A489-434B-A17F-81B7CE90EED3}" srcOrd="1" destOrd="0" presId="urn:microsoft.com/office/officeart/2008/layout/LinedList"/>
    <dgm:cxn modelId="{8772AB53-523B-4047-9067-34AEEAAAEFAB}" type="presParOf" srcId="{D99F4881-A077-444C-AAB3-DD9AFEFC461F}" destId="{D44CAAD7-B96E-EA4D-83D7-171CB6AD5820}" srcOrd="8" destOrd="0" presId="urn:microsoft.com/office/officeart/2008/layout/LinedList"/>
    <dgm:cxn modelId="{6C97F63F-C4A1-C842-B5E7-0D4B0BA9F036}" type="presParOf" srcId="{D99F4881-A077-444C-AAB3-DD9AFEFC461F}" destId="{F30B3CB2-16E6-5342-B7BA-C7A8B08ACF77}" srcOrd="9" destOrd="0" presId="urn:microsoft.com/office/officeart/2008/layout/LinedList"/>
    <dgm:cxn modelId="{A79F754B-B379-A447-8384-B0025D018F9F}" type="presParOf" srcId="{F30B3CB2-16E6-5342-B7BA-C7A8B08ACF77}" destId="{6EEA3186-B040-664B-9E10-01705E516D50}" srcOrd="0" destOrd="0" presId="urn:microsoft.com/office/officeart/2008/layout/LinedList"/>
    <dgm:cxn modelId="{D014B20B-46B1-8740-BFB1-49028B944BFC}" type="presParOf" srcId="{F30B3CB2-16E6-5342-B7BA-C7A8B08ACF77}" destId="{2E8CE348-8A62-C342-83D9-1FC15A7D7A57}" srcOrd="1" destOrd="0" presId="urn:microsoft.com/office/officeart/2008/layout/LinedList"/>
    <dgm:cxn modelId="{3C10ACA1-8C9A-5241-8557-47F0D0B23F50}" type="presParOf" srcId="{D99F4881-A077-444C-AAB3-DD9AFEFC461F}" destId="{5F34D1BF-CB4E-F740-BD6D-60ADC3B0EFFF}" srcOrd="10" destOrd="0" presId="urn:microsoft.com/office/officeart/2008/layout/LinedList"/>
    <dgm:cxn modelId="{C57800D0-908B-BD42-B058-A182D60AF6D1}" type="presParOf" srcId="{D99F4881-A077-444C-AAB3-DD9AFEFC461F}" destId="{50BB6ED7-87C9-CA4A-940C-046647C6C535}" srcOrd="11" destOrd="0" presId="urn:microsoft.com/office/officeart/2008/layout/LinedList"/>
    <dgm:cxn modelId="{3AA2C322-BD02-8341-A011-77036550D66A}" type="presParOf" srcId="{50BB6ED7-87C9-CA4A-940C-046647C6C535}" destId="{E38EC435-7E23-544A-8B1E-97F90FAE01C2}" srcOrd="0" destOrd="0" presId="urn:microsoft.com/office/officeart/2008/layout/LinedList"/>
    <dgm:cxn modelId="{37036083-91CF-4F41-9742-F863986A6F0B}" type="presParOf" srcId="{50BB6ED7-87C9-CA4A-940C-046647C6C535}" destId="{B63830C6-5F06-1C40-B4BA-C472ABD66870}" srcOrd="1" destOrd="0" presId="urn:microsoft.com/office/officeart/2008/layout/LinedList"/>
    <dgm:cxn modelId="{0173E218-C8C9-C04B-A2C4-B1FDA71288DE}" type="presParOf" srcId="{D99F4881-A077-444C-AAB3-DD9AFEFC461F}" destId="{95C355BD-C74E-B541-B384-B2E5D7308194}" srcOrd="12" destOrd="0" presId="urn:microsoft.com/office/officeart/2008/layout/LinedList"/>
    <dgm:cxn modelId="{8399F859-EC56-3D4D-9DB6-0987DB425E17}" type="presParOf" srcId="{D99F4881-A077-444C-AAB3-DD9AFEFC461F}" destId="{8CF9BC6F-4968-8248-8AD0-DB6B2F505F9B}" srcOrd="13" destOrd="0" presId="urn:microsoft.com/office/officeart/2008/layout/LinedList"/>
    <dgm:cxn modelId="{3DDB946A-8FE8-7448-9D45-9A67A37C8A5D}" type="presParOf" srcId="{8CF9BC6F-4968-8248-8AD0-DB6B2F505F9B}" destId="{B6A31561-E9E1-AE40-A50D-96A68BD29E26}" srcOrd="0" destOrd="0" presId="urn:microsoft.com/office/officeart/2008/layout/LinedList"/>
    <dgm:cxn modelId="{0915201B-90D4-C744-A850-2EF4B3C94C41}" type="presParOf" srcId="{8CF9BC6F-4968-8248-8AD0-DB6B2F505F9B}" destId="{F0BB43ED-4D5A-C743-BA1D-853D0C2BDA4F}" srcOrd="1" destOrd="0" presId="urn:microsoft.com/office/officeart/2008/layout/LinedList"/>
    <dgm:cxn modelId="{9B9DA942-93BA-B84E-9414-B90248C8A39E}" type="presParOf" srcId="{D99F4881-A077-444C-AAB3-DD9AFEFC461F}" destId="{19E3BA6F-0E85-B94F-9D67-5DB39E8000BC}" srcOrd="14" destOrd="0" presId="urn:microsoft.com/office/officeart/2008/layout/LinedList"/>
    <dgm:cxn modelId="{248253C0-6C97-C24B-B94E-A61D40826872}" type="presParOf" srcId="{D99F4881-A077-444C-AAB3-DD9AFEFC461F}" destId="{BCC6AC21-D8D2-2B48-A718-01CCDE3B1F73}" srcOrd="15" destOrd="0" presId="urn:microsoft.com/office/officeart/2008/layout/LinedList"/>
    <dgm:cxn modelId="{0C286496-7F69-BF4C-9152-D9B52AEF14D6}" type="presParOf" srcId="{BCC6AC21-D8D2-2B48-A718-01CCDE3B1F73}" destId="{21F0B871-329A-1240-89E7-D9F1750F8D12}" srcOrd="0" destOrd="0" presId="urn:microsoft.com/office/officeart/2008/layout/LinedList"/>
    <dgm:cxn modelId="{E2207782-41D6-0F41-9466-B5872613F05D}" type="presParOf" srcId="{BCC6AC21-D8D2-2B48-A718-01CCDE3B1F73}" destId="{AD2B26C4-9C07-9A49-B965-04560CA3AFDF}" srcOrd="1" destOrd="0" presId="urn:microsoft.com/office/officeart/2008/layout/LinedList"/>
    <dgm:cxn modelId="{C5D01285-FC09-0040-B429-74E0BB760BCB}" type="presParOf" srcId="{D99F4881-A077-444C-AAB3-DD9AFEFC461F}" destId="{C00E7EDF-E730-B24F-8D03-683B70F361C8}" srcOrd="16" destOrd="0" presId="urn:microsoft.com/office/officeart/2008/layout/LinedList"/>
    <dgm:cxn modelId="{E1FCB9CD-70FB-5E4F-A6A3-8CC7C9EB5A62}" type="presParOf" srcId="{D99F4881-A077-444C-AAB3-DD9AFEFC461F}" destId="{C4E90F44-2BBF-B640-BBBF-1C50C9B784BA}" srcOrd="17" destOrd="0" presId="urn:microsoft.com/office/officeart/2008/layout/LinedList"/>
    <dgm:cxn modelId="{D9EF01F3-A64B-0949-848D-B66005F1E532}" type="presParOf" srcId="{C4E90F44-2BBF-B640-BBBF-1C50C9B784BA}" destId="{98DABF15-F479-9542-8744-5596CD204BEC}" srcOrd="0" destOrd="0" presId="urn:microsoft.com/office/officeart/2008/layout/LinedList"/>
    <dgm:cxn modelId="{30754FE1-1513-1349-AE0B-C66DB0C69E0F}" type="presParOf" srcId="{C4E90F44-2BBF-B640-BBBF-1C50C9B784BA}" destId="{71D46E51-DD01-1C40-8B6C-8B640C092884}" srcOrd="1" destOrd="0" presId="urn:microsoft.com/office/officeart/2008/layout/LinedList"/>
    <dgm:cxn modelId="{A75F6468-680A-9047-AA49-38D6738B139B}" type="presParOf" srcId="{D99F4881-A077-444C-AAB3-DD9AFEFC461F}" destId="{955C0436-76B8-7D43-BC06-3C7EC39672C2}" srcOrd="18" destOrd="0" presId="urn:microsoft.com/office/officeart/2008/layout/LinedList"/>
    <dgm:cxn modelId="{F0550790-91D1-0544-995F-FB6B75828897}" type="presParOf" srcId="{D99F4881-A077-444C-AAB3-DD9AFEFC461F}" destId="{4A3ACA4B-8767-9F4E-B518-6DF87D52CD19}" srcOrd="19" destOrd="0" presId="urn:microsoft.com/office/officeart/2008/layout/LinedList"/>
    <dgm:cxn modelId="{D68F932B-67BD-7442-A992-8D6427FD8FBC}" type="presParOf" srcId="{4A3ACA4B-8767-9F4E-B518-6DF87D52CD19}" destId="{FDDC6FF3-C824-204B-B271-7AF841C7DA18}" srcOrd="0" destOrd="0" presId="urn:microsoft.com/office/officeart/2008/layout/LinedList"/>
    <dgm:cxn modelId="{4642645D-2B69-7E45-B52A-F33D39C42FBB}" type="presParOf" srcId="{4A3ACA4B-8767-9F4E-B518-6DF87D52CD19}" destId="{3B6978C2-6BEC-C74F-9047-E8B648BB3B5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AA476-0138-0249-B7CC-4E6E24B9AEE3}">
      <dsp:nvSpPr>
        <dsp:cNvPr id="0" name=""/>
        <dsp:cNvSpPr/>
      </dsp:nvSpPr>
      <dsp:spPr>
        <a:xfrm>
          <a:off x="0" y="0"/>
          <a:ext cx="109728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3D934F5-4FE4-934B-AAB1-02B48AC3F2F2}">
      <dsp:nvSpPr>
        <dsp:cNvPr id="0" name=""/>
        <dsp:cNvSpPr/>
      </dsp:nvSpPr>
      <dsp:spPr>
        <a:xfrm>
          <a:off x="0" y="0"/>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Provide positive peer support</a:t>
          </a:r>
          <a:endParaRPr lang="en-US" sz="2600" kern="1200" dirty="0"/>
        </a:p>
      </dsp:txBody>
      <dsp:txXfrm>
        <a:off x="0" y="0"/>
        <a:ext cx="10972800" cy="565745"/>
      </dsp:txXfrm>
    </dsp:sp>
    <dsp:sp modelId="{53205D64-7DFC-D24F-9F5E-9B49214023B2}">
      <dsp:nvSpPr>
        <dsp:cNvPr id="0" name=""/>
        <dsp:cNvSpPr/>
      </dsp:nvSpPr>
      <dsp:spPr>
        <a:xfrm>
          <a:off x="0" y="565745"/>
          <a:ext cx="109728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B491F32-9D5D-2446-BE43-7EEAEBDE8C82}">
      <dsp:nvSpPr>
        <dsp:cNvPr id="0" name=""/>
        <dsp:cNvSpPr/>
      </dsp:nvSpPr>
      <dsp:spPr>
        <a:xfrm>
          <a:off x="0" y="565745"/>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Reduce sense of isolation</a:t>
          </a:r>
        </a:p>
      </dsp:txBody>
      <dsp:txXfrm>
        <a:off x="0" y="565745"/>
        <a:ext cx="10972800" cy="565745"/>
      </dsp:txXfrm>
    </dsp:sp>
    <dsp:sp modelId="{37318421-F796-8444-B3C9-07EFCFE4C28C}">
      <dsp:nvSpPr>
        <dsp:cNvPr id="0" name=""/>
        <dsp:cNvSpPr/>
      </dsp:nvSpPr>
      <dsp:spPr>
        <a:xfrm>
          <a:off x="0" y="1131490"/>
          <a:ext cx="109728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EE60051-E0EF-BE41-8A52-CE8641E39696}">
      <dsp:nvSpPr>
        <dsp:cNvPr id="0" name=""/>
        <dsp:cNvSpPr/>
      </dsp:nvSpPr>
      <dsp:spPr>
        <a:xfrm>
          <a:off x="0" y="1131490"/>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Enable members to witness the recovery of others</a:t>
          </a:r>
        </a:p>
      </dsp:txBody>
      <dsp:txXfrm>
        <a:off x="0" y="1131490"/>
        <a:ext cx="10972800" cy="565745"/>
      </dsp:txXfrm>
    </dsp:sp>
    <dsp:sp modelId="{FDAA9AF0-596F-A643-AED5-BE4847CBBD0C}">
      <dsp:nvSpPr>
        <dsp:cNvPr id="0" name=""/>
        <dsp:cNvSpPr/>
      </dsp:nvSpPr>
      <dsp:spPr>
        <a:xfrm>
          <a:off x="0" y="1697235"/>
          <a:ext cx="109728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EE0B04B-556B-0F44-A1CA-43D22C240B50}">
      <dsp:nvSpPr>
        <dsp:cNvPr id="0" name=""/>
        <dsp:cNvSpPr/>
      </dsp:nvSpPr>
      <dsp:spPr>
        <a:xfrm>
          <a:off x="0" y="1697235"/>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Allow members to see how others deal with similar problems</a:t>
          </a:r>
        </a:p>
      </dsp:txBody>
      <dsp:txXfrm>
        <a:off x="0" y="1697235"/>
        <a:ext cx="10972800" cy="565745"/>
      </dsp:txXfrm>
    </dsp:sp>
    <dsp:sp modelId="{8D955DD8-425F-A246-91D3-3374B5540BF4}">
      <dsp:nvSpPr>
        <dsp:cNvPr id="0" name=""/>
        <dsp:cNvSpPr/>
      </dsp:nvSpPr>
      <dsp:spPr>
        <a:xfrm>
          <a:off x="0" y="2262980"/>
          <a:ext cx="109728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357F37B-8C26-5547-8459-3E1DB4DFE5BC}">
      <dsp:nvSpPr>
        <dsp:cNvPr id="0" name=""/>
        <dsp:cNvSpPr/>
      </dsp:nvSpPr>
      <dsp:spPr>
        <a:xfrm>
          <a:off x="0" y="2262980"/>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Provide information to patients who are new to recovery</a:t>
          </a:r>
        </a:p>
      </dsp:txBody>
      <dsp:txXfrm>
        <a:off x="0" y="2262980"/>
        <a:ext cx="10972800" cy="565745"/>
      </dsp:txXfrm>
    </dsp:sp>
    <dsp:sp modelId="{042D0173-48F0-E34A-A2F7-75A6A1FA79DC}">
      <dsp:nvSpPr>
        <dsp:cNvPr id="0" name=""/>
        <dsp:cNvSpPr/>
      </dsp:nvSpPr>
      <dsp:spPr>
        <a:xfrm>
          <a:off x="0" y="2828726"/>
          <a:ext cx="109728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873F5F6-91B7-8B44-BEFF-09E9DF30E3DE}">
      <dsp:nvSpPr>
        <dsp:cNvPr id="0" name=""/>
        <dsp:cNvSpPr/>
      </dsp:nvSpPr>
      <dsp:spPr>
        <a:xfrm>
          <a:off x="0" y="2828726"/>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Provide feedback on group members’ values and abilities</a:t>
          </a:r>
        </a:p>
      </dsp:txBody>
      <dsp:txXfrm>
        <a:off x="0" y="2828726"/>
        <a:ext cx="10972800" cy="565745"/>
      </dsp:txXfrm>
    </dsp:sp>
    <dsp:sp modelId="{83966A61-2325-F244-9F78-6CAF91A2FE31}">
      <dsp:nvSpPr>
        <dsp:cNvPr id="0" name=""/>
        <dsp:cNvSpPr/>
      </dsp:nvSpPr>
      <dsp:spPr>
        <a:xfrm>
          <a:off x="0" y="3394471"/>
          <a:ext cx="109728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DD840D4-FFAE-E14E-955F-24413C03BC80}">
      <dsp:nvSpPr>
        <dsp:cNvPr id="0" name=""/>
        <dsp:cNvSpPr/>
      </dsp:nvSpPr>
      <dsp:spPr>
        <a:xfrm>
          <a:off x="0" y="3394471"/>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Offer family-like experiences </a:t>
          </a:r>
        </a:p>
      </dsp:txBody>
      <dsp:txXfrm>
        <a:off x="0" y="3394471"/>
        <a:ext cx="10972800" cy="565745"/>
      </dsp:txXfrm>
    </dsp:sp>
    <dsp:sp modelId="{F6CEC60E-2860-5D45-BEF6-C26AB53A5DB3}">
      <dsp:nvSpPr>
        <dsp:cNvPr id="0" name=""/>
        <dsp:cNvSpPr/>
      </dsp:nvSpPr>
      <dsp:spPr>
        <a:xfrm>
          <a:off x="0" y="3960216"/>
          <a:ext cx="109728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0E01169-B0E6-344B-A851-FF1053FDCCAE}">
      <dsp:nvSpPr>
        <dsp:cNvPr id="0" name=""/>
        <dsp:cNvSpPr/>
      </dsp:nvSpPr>
      <dsp:spPr>
        <a:xfrm>
          <a:off x="0" y="3960216"/>
          <a:ext cx="109728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Encourage, coach, support, and reinforce</a:t>
          </a:r>
        </a:p>
      </dsp:txBody>
      <dsp:txXfrm>
        <a:off x="0" y="3960216"/>
        <a:ext cx="10972800" cy="5657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D0AA4-B9C0-D14B-BA0D-E3A182820E6D}">
      <dsp:nvSpPr>
        <dsp:cNvPr id="0" name=""/>
        <dsp:cNvSpPr/>
      </dsp:nvSpPr>
      <dsp:spPr>
        <a:xfrm>
          <a:off x="0" y="552"/>
          <a:ext cx="109728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704D02E-4D8C-7344-99DC-72385DD1FFA2}">
      <dsp:nvSpPr>
        <dsp:cNvPr id="0" name=""/>
        <dsp:cNvSpPr/>
      </dsp:nvSpPr>
      <dsp:spPr>
        <a:xfrm>
          <a:off x="0" y="552"/>
          <a:ext cx="109728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1. Discovering and accepting previously unknown or unacceptable parts of myself </a:t>
          </a:r>
        </a:p>
      </dsp:txBody>
      <dsp:txXfrm>
        <a:off x="0" y="552"/>
        <a:ext cx="10972800" cy="452485"/>
      </dsp:txXfrm>
    </dsp:sp>
    <dsp:sp modelId="{6BBF755D-0D0E-2148-9887-02DBDD8BA92A}">
      <dsp:nvSpPr>
        <dsp:cNvPr id="0" name=""/>
        <dsp:cNvSpPr/>
      </dsp:nvSpPr>
      <dsp:spPr>
        <a:xfrm>
          <a:off x="0" y="453038"/>
          <a:ext cx="109728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E7E172E-AEAD-D14D-A158-E3AD64F7525F}">
      <dsp:nvSpPr>
        <dsp:cNvPr id="0" name=""/>
        <dsp:cNvSpPr/>
      </dsp:nvSpPr>
      <dsp:spPr>
        <a:xfrm>
          <a:off x="0" y="453038"/>
          <a:ext cx="109728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2. Being able to say what was bothering me instead of holding it in</a:t>
          </a:r>
        </a:p>
      </dsp:txBody>
      <dsp:txXfrm>
        <a:off x="0" y="453038"/>
        <a:ext cx="10972800" cy="452485"/>
      </dsp:txXfrm>
    </dsp:sp>
    <dsp:sp modelId="{3A53DEFC-AD26-CC42-BE36-FE103CEED41C}">
      <dsp:nvSpPr>
        <dsp:cNvPr id="0" name=""/>
        <dsp:cNvSpPr/>
      </dsp:nvSpPr>
      <dsp:spPr>
        <a:xfrm>
          <a:off x="0" y="905524"/>
          <a:ext cx="109728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3AEC5742-30C9-1A45-8CF0-0DFD04AF3C95}">
      <dsp:nvSpPr>
        <dsp:cNvPr id="0" name=""/>
        <dsp:cNvSpPr/>
      </dsp:nvSpPr>
      <dsp:spPr>
        <a:xfrm>
          <a:off x="0" y="905524"/>
          <a:ext cx="109728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3. Other members honestly telling me what they think of me</a:t>
          </a:r>
        </a:p>
      </dsp:txBody>
      <dsp:txXfrm>
        <a:off x="0" y="905524"/>
        <a:ext cx="10972800" cy="452485"/>
      </dsp:txXfrm>
    </dsp:sp>
    <dsp:sp modelId="{5AA18EBF-B9AF-7841-8A20-63F4ED51848A}">
      <dsp:nvSpPr>
        <dsp:cNvPr id="0" name=""/>
        <dsp:cNvSpPr/>
      </dsp:nvSpPr>
      <dsp:spPr>
        <a:xfrm>
          <a:off x="0" y="1358009"/>
          <a:ext cx="109728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B3424DE-2888-8E4A-ACBF-421F2671A56D}">
      <dsp:nvSpPr>
        <dsp:cNvPr id="0" name=""/>
        <dsp:cNvSpPr/>
      </dsp:nvSpPr>
      <dsp:spPr>
        <a:xfrm>
          <a:off x="0" y="1358009"/>
          <a:ext cx="109728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4. Learning how to express my feelings</a:t>
          </a:r>
        </a:p>
      </dsp:txBody>
      <dsp:txXfrm>
        <a:off x="0" y="1358009"/>
        <a:ext cx="10972800" cy="452485"/>
      </dsp:txXfrm>
    </dsp:sp>
    <dsp:sp modelId="{D44CAAD7-B96E-EA4D-83D7-171CB6AD5820}">
      <dsp:nvSpPr>
        <dsp:cNvPr id="0" name=""/>
        <dsp:cNvSpPr/>
      </dsp:nvSpPr>
      <dsp:spPr>
        <a:xfrm>
          <a:off x="0" y="1810495"/>
          <a:ext cx="109728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EEA3186-B040-664B-9E10-01705E516D50}">
      <dsp:nvSpPr>
        <dsp:cNvPr id="0" name=""/>
        <dsp:cNvSpPr/>
      </dsp:nvSpPr>
      <dsp:spPr>
        <a:xfrm>
          <a:off x="0" y="1810495"/>
          <a:ext cx="109728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5. The groups teaching me about the type of impression I make on others</a:t>
          </a:r>
        </a:p>
      </dsp:txBody>
      <dsp:txXfrm>
        <a:off x="0" y="1810495"/>
        <a:ext cx="10972800" cy="452485"/>
      </dsp:txXfrm>
    </dsp:sp>
    <dsp:sp modelId="{5F34D1BF-CB4E-F740-BD6D-60ADC3B0EFFF}">
      <dsp:nvSpPr>
        <dsp:cNvPr id="0" name=""/>
        <dsp:cNvSpPr/>
      </dsp:nvSpPr>
      <dsp:spPr>
        <a:xfrm>
          <a:off x="0" y="2262981"/>
          <a:ext cx="109728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38EC435-7E23-544A-8B1E-97F90FAE01C2}">
      <dsp:nvSpPr>
        <dsp:cNvPr id="0" name=""/>
        <dsp:cNvSpPr/>
      </dsp:nvSpPr>
      <dsp:spPr>
        <a:xfrm>
          <a:off x="0" y="2262981"/>
          <a:ext cx="109728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6. Expressing negative and/or positive feelings toward group members</a:t>
          </a:r>
        </a:p>
      </dsp:txBody>
      <dsp:txXfrm>
        <a:off x="0" y="2262981"/>
        <a:ext cx="10972800" cy="452485"/>
      </dsp:txXfrm>
    </dsp:sp>
    <dsp:sp modelId="{95C355BD-C74E-B541-B384-B2E5D7308194}">
      <dsp:nvSpPr>
        <dsp:cNvPr id="0" name=""/>
        <dsp:cNvSpPr/>
      </dsp:nvSpPr>
      <dsp:spPr>
        <a:xfrm>
          <a:off x="0" y="2715467"/>
          <a:ext cx="109728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6A31561-E9E1-AE40-A50D-96A68BD29E26}">
      <dsp:nvSpPr>
        <dsp:cNvPr id="0" name=""/>
        <dsp:cNvSpPr/>
      </dsp:nvSpPr>
      <dsp:spPr>
        <a:xfrm>
          <a:off x="0" y="2715467"/>
          <a:ext cx="109728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7. Learning that I must take ultimate responsibility for the way I live my life no matter how much guidance and support I get from others</a:t>
          </a:r>
        </a:p>
      </dsp:txBody>
      <dsp:txXfrm>
        <a:off x="0" y="2715467"/>
        <a:ext cx="10972800" cy="452485"/>
      </dsp:txXfrm>
    </dsp:sp>
    <dsp:sp modelId="{19E3BA6F-0E85-B94F-9D67-5DB39E8000BC}">
      <dsp:nvSpPr>
        <dsp:cNvPr id="0" name=""/>
        <dsp:cNvSpPr/>
      </dsp:nvSpPr>
      <dsp:spPr>
        <a:xfrm>
          <a:off x="0" y="3167953"/>
          <a:ext cx="109728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1F0B871-329A-1240-89E7-D9F1750F8D12}">
      <dsp:nvSpPr>
        <dsp:cNvPr id="0" name=""/>
        <dsp:cNvSpPr/>
      </dsp:nvSpPr>
      <dsp:spPr>
        <a:xfrm>
          <a:off x="0" y="3167953"/>
          <a:ext cx="109728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8. Learning how I come across to others</a:t>
          </a:r>
        </a:p>
      </dsp:txBody>
      <dsp:txXfrm>
        <a:off x="0" y="3167953"/>
        <a:ext cx="10972800" cy="452485"/>
      </dsp:txXfrm>
    </dsp:sp>
    <dsp:sp modelId="{C00E7EDF-E730-B24F-8D03-683B70F361C8}">
      <dsp:nvSpPr>
        <dsp:cNvPr id="0" name=""/>
        <dsp:cNvSpPr/>
      </dsp:nvSpPr>
      <dsp:spPr>
        <a:xfrm>
          <a:off x="0" y="3620438"/>
          <a:ext cx="109728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8DABF15-F479-9542-8744-5596CD204BEC}">
      <dsp:nvSpPr>
        <dsp:cNvPr id="0" name=""/>
        <dsp:cNvSpPr/>
      </dsp:nvSpPr>
      <dsp:spPr>
        <a:xfrm>
          <a:off x="0" y="3620438"/>
          <a:ext cx="109728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9. Seeing that others could reveal embarrassing things and take other risks and benefit from it helped me do the same</a:t>
          </a:r>
        </a:p>
      </dsp:txBody>
      <dsp:txXfrm>
        <a:off x="0" y="3620438"/>
        <a:ext cx="10972800" cy="452485"/>
      </dsp:txXfrm>
    </dsp:sp>
    <dsp:sp modelId="{955C0436-76B8-7D43-BC06-3C7EC39672C2}">
      <dsp:nvSpPr>
        <dsp:cNvPr id="0" name=""/>
        <dsp:cNvSpPr/>
      </dsp:nvSpPr>
      <dsp:spPr>
        <a:xfrm>
          <a:off x="0" y="4072924"/>
          <a:ext cx="109728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DDC6FF3-C824-204B-B271-7AF841C7DA18}">
      <dsp:nvSpPr>
        <dsp:cNvPr id="0" name=""/>
        <dsp:cNvSpPr/>
      </dsp:nvSpPr>
      <dsp:spPr>
        <a:xfrm>
          <a:off x="0" y="4072924"/>
          <a:ext cx="109728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10. Feeling more trustful of groups and of other people </a:t>
          </a:r>
        </a:p>
      </dsp:txBody>
      <dsp:txXfrm>
        <a:off x="0" y="4072924"/>
        <a:ext cx="10972800" cy="45248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69326-70C9-6C47-8981-D033506BECD1}" type="datetimeFigureOut">
              <a:rPr lang="en-US" smtClean="0"/>
              <a:t>1/22/24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BA2C7-06B3-2A4E-A5BA-50A480BB457E}" type="slidenum">
              <a:rPr lang="en-US" smtClean="0"/>
              <a:t>‹#›</a:t>
            </a:fld>
            <a:endParaRPr lang="en-US"/>
          </a:p>
        </p:txBody>
      </p:sp>
    </p:spTree>
    <p:extLst>
      <p:ext uri="{BB962C8B-B14F-4D97-AF65-F5344CB8AC3E}">
        <p14:creationId xmlns:p14="http://schemas.microsoft.com/office/powerpoint/2010/main" val="45226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Another talk brought to you by what is what like, what happened, and what’s it like today productions!</a:t>
            </a:r>
          </a:p>
        </p:txBody>
      </p:sp>
      <p:sp>
        <p:nvSpPr>
          <p:cNvPr id="4" name="Slide Number Placeholder 3"/>
          <p:cNvSpPr>
            <a:spLocks noGrp="1"/>
          </p:cNvSpPr>
          <p:nvPr>
            <p:ph type="sldNum" sz="quarter" idx="5"/>
          </p:nvPr>
        </p:nvSpPr>
        <p:spPr/>
        <p:txBody>
          <a:bodyPr/>
          <a:lstStyle/>
          <a:p>
            <a:fld id="{4B0BA2C7-06B3-2A4E-A5BA-50A480BB457E}" type="slidenum">
              <a:rPr lang="en-US" smtClean="0"/>
              <a:t>1</a:t>
            </a:fld>
            <a:endParaRPr lang="en-US"/>
          </a:p>
        </p:txBody>
      </p:sp>
    </p:spTree>
    <p:extLst>
      <p:ext uri="{BB962C8B-B14F-4D97-AF65-F5344CB8AC3E}">
        <p14:creationId xmlns:p14="http://schemas.microsoft.com/office/powerpoint/2010/main" val="4060244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was surprised to experience terror during my first group.  I sat very still, and remember the sweat rolling out of my armpits for the majority of the group.  I don’t remember saying very much.  It was a familiar feeling.  I still get this feeling in groups today, especially when I find myself in a new group.</a:t>
            </a:r>
          </a:p>
        </p:txBody>
      </p:sp>
      <p:sp>
        <p:nvSpPr>
          <p:cNvPr id="4" name="Slide Number Placeholder 3"/>
          <p:cNvSpPr>
            <a:spLocks noGrp="1"/>
          </p:cNvSpPr>
          <p:nvPr>
            <p:ph type="sldNum" sz="quarter" idx="5"/>
          </p:nvPr>
        </p:nvSpPr>
        <p:spPr/>
        <p:txBody>
          <a:bodyPr/>
          <a:lstStyle/>
          <a:p>
            <a:fld id="{4B0BA2C7-06B3-2A4E-A5BA-50A480BB457E}" type="slidenum">
              <a:rPr lang="en-US" smtClean="0"/>
              <a:t>11</a:t>
            </a:fld>
            <a:endParaRPr lang="en-US"/>
          </a:p>
        </p:txBody>
      </p:sp>
    </p:spTree>
    <p:extLst>
      <p:ext uri="{BB962C8B-B14F-4D97-AF65-F5344CB8AC3E}">
        <p14:creationId xmlns:p14="http://schemas.microsoft.com/office/powerpoint/2010/main" val="4223819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can identify with this picture.  One of the members in a subsequent group was talking about themselves.   An intense sadness came over me and I began to sob.  I later learned from this experience that I qualified as an adult child, having grown up with a parent who had an eating disorder.  I didn’t know what I didn’t know.  To me, this experience was a surrender to the group process, and mirrored the surrender of the first step.</a:t>
            </a:r>
          </a:p>
        </p:txBody>
      </p:sp>
      <p:sp>
        <p:nvSpPr>
          <p:cNvPr id="4" name="Slide Number Placeholder 3"/>
          <p:cNvSpPr>
            <a:spLocks noGrp="1"/>
          </p:cNvSpPr>
          <p:nvPr>
            <p:ph type="sldNum" sz="quarter" idx="5"/>
          </p:nvPr>
        </p:nvSpPr>
        <p:spPr/>
        <p:txBody>
          <a:bodyPr/>
          <a:lstStyle/>
          <a:p>
            <a:fld id="{4B0BA2C7-06B3-2A4E-A5BA-50A480BB457E}" type="slidenum">
              <a:rPr lang="en-US" smtClean="0"/>
              <a:t>12</a:t>
            </a:fld>
            <a:endParaRPr lang="en-US"/>
          </a:p>
        </p:txBody>
      </p:sp>
    </p:spTree>
    <p:extLst>
      <p:ext uri="{BB962C8B-B14F-4D97-AF65-F5344CB8AC3E}">
        <p14:creationId xmlns:p14="http://schemas.microsoft.com/office/powerpoint/2010/main" val="1902825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Persons with addictions or who grew up in addicted family systems where separation is not acknowledged or processed do not develop the ability to properly say goodbye, and thus have more intense problems with transitions in life, loss and develop complicated grief more frequently.  This is carried in the body, and therefore the experience of therapeutic separation can be an emotional, spiritual, psychic, and physical experience.  It is mostly minimized in the therapy world today, even in places where group therapy is often practiced.  The commitment to remaining in group for 3 months is hard to get patients to fulfill.  </a:t>
            </a:r>
          </a:p>
        </p:txBody>
      </p:sp>
      <p:sp>
        <p:nvSpPr>
          <p:cNvPr id="4" name="Slide Number Placeholder 3"/>
          <p:cNvSpPr>
            <a:spLocks noGrp="1"/>
          </p:cNvSpPr>
          <p:nvPr>
            <p:ph type="sldNum" sz="quarter" idx="5"/>
          </p:nvPr>
        </p:nvSpPr>
        <p:spPr/>
        <p:txBody>
          <a:bodyPr/>
          <a:lstStyle/>
          <a:p>
            <a:fld id="{4B0BA2C7-06B3-2A4E-A5BA-50A480BB457E}" type="slidenum">
              <a:rPr lang="en-US" smtClean="0"/>
              <a:t>14</a:t>
            </a:fld>
            <a:endParaRPr lang="en-US"/>
          </a:p>
        </p:txBody>
      </p:sp>
    </p:spTree>
    <p:extLst>
      <p:ext uri="{BB962C8B-B14F-4D97-AF65-F5344CB8AC3E}">
        <p14:creationId xmlns:p14="http://schemas.microsoft.com/office/powerpoint/2010/main" val="3333513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 Jeffrey in 2006 in San Francisco Annual Meeting of the AGPA</a:t>
            </a:r>
          </a:p>
          <a:p>
            <a:r>
              <a:rPr lang="en-US" dirty="0"/>
              <a:t>He provided a demo group and there you are encouraged to participate  “playing a patient or yourself (playing a patient) and he was the coleader.  He performed an intervention where he offered a patient in the role of an active alcoholic to make a commitment to drinking, in a response to their voicing the desire to drink, and he further worked on establishing a possible agreement with this individual to agree to call another member of the group while they were drinking to be accountable.  Then they would return to group and report on their progress.  The idea being that shame requires hiding behavior, and he was modeling the opposite of isolation, but also invites patients to examine themselves more in depth this stance.  He used physical positions and exercises as well with patients, often giving ‘homework” around making the internal external, thereby demonstrating the insanity of addiction while giving the patient freedom to fully explore this with the leader and group’s support.  </a:t>
            </a:r>
          </a:p>
          <a:p>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16</a:t>
            </a:fld>
            <a:endParaRPr lang="en-US"/>
          </a:p>
        </p:txBody>
      </p:sp>
    </p:spTree>
    <p:extLst>
      <p:ext uri="{BB962C8B-B14F-4D97-AF65-F5344CB8AC3E}">
        <p14:creationId xmlns:p14="http://schemas.microsoft.com/office/powerpoint/2010/main" val="3166930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Tony was my formal group psychotherapy supervisor for several years, and helped me in obtaining certification in group psychotherapy.  Despite his work primarily with adolescents and children, he was apt in supervising group therapy for adults with trauma and addiction.</a:t>
            </a:r>
          </a:p>
        </p:txBody>
      </p:sp>
      <p:sp>
        <p:nvSpPr>
          <p:cNvPr id="4" name="Slide Number Placeholder 3"/>
          <p:cNvSpPr>
            <a:spLocks noGrp="1"/>
          </p:cNvSpPr>
          <p:nvPr>
            <p:ph type="sldNum" sz="quarter" idx="5"/>
          </p:nvPr>
        </p:nvSpPr>
        <p:spPr/>
        <p:txBody>
          <a:bodyPr/>
          <a:lstStyle/>
          <a:p>
            <a:fld id="{4B0BA2C7-06B3-2A4E-A5BA-50A480BB457E}" type="slidenum">
              <a:rPr lang="en-US" smtClean="0"/>
              <a:t>17</a:t>
            </a:fld>
            <a:endParaRPr lang="en-US"/>
          </a:p>
        </p:txBody>
      </p:sp>
    </p:spTree>
    <p:extLst>
      <p:ext uri="{BB962C8B-B14F-4D97-AF65-F5344CB8AC3E}">
        <p14:creationId xmlns:p14="http://schemas.microsoft.com/office/powerpoint/2010/main" val="481596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BA2C7-06B3-2A4E-A5BA-50A480BB457E}" type="slidenum">
              <a:rPr lang="en-US" smtClean="0"/>
              <a:t>19</a:t>
            </a:fld>
            <a:endParaRPr lang="en-US"/>
          </a:p>
        </p:txBody>
      </p:sp>
    </p:spTree>
    <p:extLst>
      <p:ext uri="{BB962C8B-B14F-4D97-AF65-F5344CB8AC3E}">
        <p14:creationId xmlns:p14="http://schemas.microsoft.com/office/powerpoint/2010/main" val="498805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read this book before in</a:t>
            </a:r>
            <a:r>
              <a:rPr lang="en-US" baseline="0" dirty="0"/>
              <a:t> preparation for an institute with Jeffrey – and the ideas in this book combined with working more closely with Jeffrey over two days ultimately led me to the decision to move to Chicago and work on developing my skills in group psychotherapy and devoting my practice to this approach. We also got to know one another more in the realm of attending 12 step open meetings for anyone in any form of 12 step recovery to attend after the conference meetings were concluded for the day.  We discovered that we both were also interested in group relations work, and Jeffrey had been sponsoring a group relations conference dedicated to the integration of 12 step recovery with group relations work..  He also gave a workshop during this conference on dealing with dual relationships, that is, seeing people or even your therapist in group, and seeing them in a 12 step meeting as a peer.  Not making this explicit or unspeakable would reenact the secret, and therefore their needs to be acknowledged in group when this occurs and made explicit.</a:t>
            </a:r>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20</a:t>
            </a:fld>
            <a:endParaRPr lang="en-US"/>
          </a:p>
        </p:txBody>
      </p:sp>
    </p:spTree>
    <p:extLst>
      <p:ext uri="{BB962C8B-B14F-4D97-AF65-F5344CB8AC3E}">
        <p14:creationId xmlns:p14="http://schemas.microsoft.com/office/powerpoint/2010/main" val="1774897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modern psychoanalytic approach, influenced greatly by Lou </a:t>
            </a:r>
            <a:r>
              <a:rPr lang="en-US" dirty="0" err="1"/>
              <a:t>Ormont</a:t>
            </a:r>
            <a:r>
              <a:rPr lang="en-US" dirty="0"/>
              <a:t>, his teacher and mentor, this approach attempts to elevate primal aggression and libidinal forces to the surface in a workable manner to move the group forward.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Eliot</a:t>
            </a:r>
            <a:r>
              <a:rPr lang="en-US" baseline="0" dirty="0"/>
              <a:t> sayings “Unconscious incompetence, conscious incompetence, conscious competence, unconscious competence</a:t>
            </a:r>
            <a:endParaRPr lang="en-US" dirty="0"/>
          </a:p>
          <a:p>
            <a:r>
              <a:rPr lang="en-US" dirty="0"/>
              <a:t>“Make 10 mistakes</a:t>
            </a:r>
            <a:r>
              <a:rPr lang="en-US" baseline="0" dirty="0"/>
              <a:t> a day”</a:t>
            </a:r>
          </a:p>
          <a:p>
            <a:r>
              <a:rPr lang="en-US" baseline="0" dirty="0"/>
              <a:t>“You were in a prison before COVID”</a:t>
            </a:r>
          </a:p>
          <a:p>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21</a:t>
            </a:fld>
            <a:endParaRPr lang="en-US"/>
          </a:p>
        </p:txBody>
      </p:sp>
    </p:spTree>
    <p:extLst>
      <p:ext uri="{BB962C8B-B14F-4D97-AF65-F5344CB8AC3E}">
        <p14:creationId xmlns:p14="http://schemas.microsoft.com/office/powerpoint/2010/main" val="230632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22</a:t>
            </a:fld>
            <a:endParaRPr lang="en-US"/>
          </a:p>
        </p:txBody>
      </p:sp>
    </p:spTree>
    <p:extLst>
      <p:ext uri="{BB962C8B-B14F-4D97-AF65-F5344CB8AC3E}">
        <p14:creationId xmlns:p14="http://schemas.microsoft.com/office/powerpoint/2010/main" val="1358175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Vignettes in this book are very helpful;  Vignette about the “Maze” and how asking for help and experiencing powerlessness manifested in the finally surrendering to the need to ask for help as the only way out of the Maze.</a:t>
            </a:r>
          </a:p>
          <a:p>
            <a:r>
              <a:rPr lang="en-US" dirty="0"/>
              <a:t>Vignette about patient who wouldn’t get the COVID vaccine and allowing the process for group as a whole to unfold leading the member to connect this resistance to being attached to having a father with a gambling addiction.</a:t>
            </a:r>
          </a:p>
          <a:p>
            <a:r>
              <a:rPr lang="en-US" dirty="0"/>
              <a:t>Allowing one group member to feed another member in the group with both dealing with active eating disorders</a:t>
            </a:r>
          </a:p>
          <a:p>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23</a:t>
            </a:fld>
            <a:endParaRPr lang="en-US"/>
          </a:p>
        </p:txBody>
      </p:sp>
    </p:spTree>
    <p:extLst>
      <p:ext uri="{BB962C8B-B14F-4D97-AF65-F5344CB8AC3E}">
        <p14:creationId xmlns:p14="http://schemas.microsoft.com/office/powerpoint/2010/main" val="4014902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Wh</a:t>
            </a:r>
            <a:r>
              <a:rPr lang="en-US" dirty="0"/>
              <a:t> group therapy?  Tip 41</a:t>
            </a:r>
          </a:p>
        </p:txBody>
      </p:sp>
      <p:sp>
        <p:nvSpPr>
          <p:cNvPr id="4" name="Slide Number Placeholder 3"/>
          <p:cNvSpPr>
            <a:spLocks noGrp="1"/>
          </p:cNvSpPr>
          <p:nvPr>
            <p:ph type="sldNum" sz="quarter" idx="5"/>
          </p:nvPr>
        </p:nvSpPr>
        <p:spPr/>
        <p:txBody>
          <a:bodyPr/>
          <a:lstStyle/>
          <a:p>
            <a:fld id="{77229A0E-B7DE-4DA7-AB85-72A2B2464B29}" type="slidenum">
              <a:rPr lang="en-US" smtClean="0"/>
              <a:pPr/>
              <a:t>2</a:t>
            </a:fld>
            <a:endParaRPr lang="en-US" dirty="0"/>
          </a:p>
        </p:txBody>
      </p:sp>
    </p:spTree>
    <p:extLst>
      <p:ext uri="{BB962C8B-B14F-4D97-AF65-F5344CB8AC3E}">
        <p14:creationId xmlns:p14="http://schemas.microsoft.com/office/powerpoint/2010/main" val="3075624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up given rules on confidentiality in the group takes away from the ability for the group to examine its own process in negotiating the boundaries explicitly – and not simply going along with the suggested boundaries – but having an opportunity to explore this around what payment means, the negotiation of the space, and helping members with asserting their boundaries and being responsible for their boundaries is very important to Roth</a:t>
            </a:r>
          </a:p>
          <a:p>
            <a:r>
              <a:rPr lang="en-US" dirty="0"/>
              <a:t>Confidentiality with ZOOM elevated this issue with group recently and makes this an important practice – Roth asserts that this never goes away, like most issues its an ongoing process</a:t>
            </a:r>
          </a:p>
          <a:p>
            <a:r>
              <a:rPr lang="en-US" dirty="0"/>
              <a:t>Dual relationships are inevitable in life and in recovery – previous dual relationships with family and sometime professionals are associated with abuse, boundary violations, and trauma;  Therefore it is important to acknowledge to real phenomenon of dual relationships in recovery and that this can be negotiated – this is another way of dealing with shame ands it impact</a:t>
            </a:r>
          </a:p>
          <a:p>
            <a:r>
              <a:rPr lang="en-US" dirty="0"/>
              <a:t>Finances are important to discuss and pay attention to – and make explicit as part of the therapy for Roth – does the member authorize the leader and group by addressing their agreement to pay, be on time, be present in </a:t>
            </a:r>
            <a:r>
              <a:rPr lang="en-US"/>
              <a:t>the group?</a:t>
            </a:r>
            <a:endParaRPr lang="en-US" dirty="0"/>
          </a:p>
          <a:p>
            <a:r>
              <a:rPr lang="en-US" dirty="0"/>
              <a:t>All group therapists in Roth’s opinion have ambivalence about being group therapists- can we accept this – do we participate in group ourselves?  Are we working our own program?  Do we not have contempt for group in the same way our patients may?</a:t>
            </a:r>
          </a:p>
        </p:txBody>
      </p:sp>
      <p:sp>
        <p:nvSpPr>
          <p:cNvPr id="4" name="Slide Number Placeholder 3"/>
          <p:cNvSpPr>
            <a:spLocks noGrp="1"/>
          </p:cNvSpPr>
          <p:nvPr>
            <p:ph type="sldNum" sz="quarter" idx="5"/>
          </p:nvPr>
        </p:nvSpPr>
        <p:spPr/>
        <p:txBody>
          <a:bodyPr/>
          <a:lstStyle/>
          <a:p>
            <a:fld id="{4B0BA2C7-06B3-2A4E-A5BA-50A480BB457E}" type="slidenum">
              <a:rPr lang="en-US" smtClean="0"/>
              <a:t>24</a:t>
            </a:fld>
            <a:endParaRPr lang="en-US"/>
          </a:p>
        </p:txBody>
      </p:sp>
    </p:spTree>
    <p:extLst>
      <p:ext uri="{BB962C8B-B14F-4D97-AF65-F5344CB8AC3E}">
        <p14:creationId xmlns:p14="http://schemas.microsoft.com/office/powerpoint/2010/main" val="3271241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took over as medical director of the program in 2014.  I took this job as a way to transition to Chicago for my private group psychotherapy practice, but had some of the best experiences in group psychotherapy up to this day.  Patients in the program all received comprehensive evaluations prior to or on admission from the comprehensive assessment program.  This allowed for a serious in depth knowledge of the individual’s character and background that informed group interventions.  Team meetings took place in a fishbowl where all community would be present to listen to treatment planning and even witness spirited discussions regarding their case.  It ultimately was closed due to, in my opinion, one fatal flaw in the program that failed to keep up with the times; unstaffed residences for the patients/clients as the program was a partial hospitalization program.  Before the opioid epidemic this model worked for professionals, but the program attempted to expand its patient population and could not be successfully adapted after it was acquired by an outside organization.</a:t>
            </a:r>
          </a:p>
        </p:txBody>
      </p:sp>
      <p:sp>
        <p:nvSpPr>
          <p:cNvPr id="4" name="Slide Number Placeholder 3"/>
          <p:cNvSpPr>
            <a:spLocks noGrp="1"/>
          </p:cNvSpPr>
          <p:nvPr>
            <p:ph type="sldNum" sz="quarter" idx="5"/>
          </p:nvPr>
        </p:nvSpPr>
        <p:spPr/>
        <p:txBody>
          <a:bodyPr/>
          <a:lstStyle/>
          <a:p>
            <a:fld id="{4B0BA2C7-06B3-2A4E-A5BA-50A480BB457E}" type="slidenum">
              <a:rPr lang="en-US" smtClean="0"/>
              <a:t>26</a:t>
            </a:fld>
            <a:endParaRPr lang="en-US"/>
          </a:p>
        </p:txBody>
      </p:sp>
    </p:spTree>
    <p:extLst>
      <p:ext uri="{BB962C8B-B14F-4D97-AF65-F5344CB8AC3E}">
        <p14:creationId xmlns:p14="http://schemas.microsoft.com/office/powerpoint/2010/main" val="3103768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 led several groups together during my time in Chicago, including a</a:t>
            </a:r>
            <a:r>
              <a:rPr lang="en-US" baseline="0" dirty="0"/>
              <a:t> couples group, a women’s group, and supervision group, and several other mixed gender groups. I worked most closely with her during my time.  She worked for many years as a newspaper reporter in Chicago before becoming a therapist, </a:t>
            </a:r>
          </a:p>
          <a:p>
            <a:r>
              <a:rPr lang="en-US" baseline="0" dirty="0"/>
              <a:t>Having worked on reporting about gang activity in the city for many years.  We worked together with patients who survived gang and other organized crime culture, religious cults, and saw addiction as a process that helps persons cope with unsustainable roles in the family of origin systems.  In order to begin to make progress in coming of these roles it could take several groups a week for 9-12 months, while also engaging in active 12 step recovery, often involving several different 12 step recovery programs, including AA, NA, SLAA, </a:t>
            </a:r>
            <a:r>
              <a:rPr lang="en-US" baseline="0" dirty="0" err="1"/>
              <a:t>Alanon</a:t>
            </a:r>
            <a:r>
              <a:rPr lang="en-US" baseline="0" dirty="0"/>
              <a:t>, ACA, WA, EDA; SAA;  during this time the digital and cell phone world was increasing in Chicago, and the number of Apps dedicated to facilitating sex addicted behaviors were significantly on the rise and being utilized by our patients.  However patients were also using cell phones more to connect to each other outside of the group and Dr. Nickow really encouraged this, and encouraged sharing with group both successes, but also failures regarding abstinence or relapse.</a:t>
            </a:r>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29</a:t>
            </a:fld>
            <a:endParaRPr lang="en-US"/>
          </a:p>
        </p:txBody>
      </p:sp>
    </p:spTree>
    <p:extLst>
      <p:ext uri="{BB962C8B-B14F-4D97-AF65-F5344CB8AC3E}">
        <p14:creationId xmlns:p14="http://schemas.microsoft.com/office/powerpoint/2010/main" val="2882205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Royalties from this book go back to the non profit COPES.  Manualized approaches are very helpful in providing the possibility for evidence based approaches made available in areas with less access, and helps to train novice therapists in essentials.  Not a replacement for interpersonal approaches, but can be used to induct persons to the group process and provide foundation or skills needed for a group process.  </a:t>
            </a:r>
          </a:p>
        </p:txBody>
      </p:sp>
      <p:sp>
        <p:nvSpPr>
          <p:cNvPr id="4" name="Slide Number Placeholder 3"/>
          <p:cNvSpPr>
            <a:spLocks noGrp="1"/>
          </p:cNvSpPr>
          <p:nvPr>
            <p:ph type="sldNum" sz="quarter" idx="5"/>
          </p:nvPr>
        </p:nvSpPr>
        <p:spPr/>
        <p:txBody>
          <a:bodyPr/>
          <a:lstStyle/>
          <a:p>
            <a:fld id="{4B0BA2C7-06B3-2A4E-A5BA-50A480BB457E}" type="slidenum">
              <a:rPr lang="en-US" smtClean="0"/>
              <a:t>30</a:t>
            </a:fld>
            <a:endParaRPr lang="en-US"/>
          </a:p>
        </p:txBody>
      </p:sp>
    </p:spTree>
    <p:extLst>
      <p:ext uri="{BB962C8B-B14F-4D97-AF65-F5344CB8AC3E}">
        <p14:creationId xmlns:p14="http://schemas.microsoft.com/office/powerpoint/2010/main" val="3398746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29A0E-B7DE-4DA7-AB85-72A2B2464B29}" type="slidenum">
              <a:rPr lang="en-US" smtClean="0"/>
              <a:pPr/>
              <a:t>3</a:t>
            </a:fld>
            <a:endParaRPr lang="en-US" dirty="0"/>
          </a:p>
        </p:txBody>
      </p:sp>
    </p:spTree>
    <p:extLst>
      <p:ext uri="{BB962C8B-B14F-4D97-AF65-F5344CB8AC3E}">
        <p14:creationId xmlns:p14="http://schemas.microsoft.com/office/powerpoint/2010/main" val="3900035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229A0E-B7DE-4DA7-AB85-72A2B2464B29}"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229A0E-B7DE-4DA7-AB85-72A2B2464B29}"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Strauss would bring in a group</a:t>
            </a:r>
            <a:r>
              <a:rPr lang="en-US" baseline="0" dirty="0"/>
              <a:t> relations consultant and this individual would provide consultation for the class of residents, a small group of 10.  It was difficult to do the work ultimately because of being in group with people that you work with;  </a:t>
            </a:r>
            <a:r>
              <a:rPr lang="en-US" dirty="0"/>
              <a:t>Many residents did not appreciate this experience or found it very unpleasant.  I found it both difficult, uncomfortable and stimulating,</a:t>
            </a:r>
            <a:r>
              <a:rPr lang="en-US" baseline="0" dirty="0"/>
              <a:t> and it led me to pursue more conferences in group relations</a:t>
            </a:r>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7</a:t>
            </a:fld>
            <a:endParaRPr lang="en-US"/>
          </a:p>
        </p:txBody>
      </p:sp>
    </p:spTree>
    <p:extLst>
      <p:ext uri="{BB962C8B-B14F-4D97-AF65-F5344CB8AC3E}">
        <p14:creationId xmlns:p14="http://schemas.microsoft.com/office/powerpoint/2010/main" val="3412656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Groups – work group and the assumption group : Three basic responses to the task are fight flight, pairing, and oneness</a:t>
            </a:r>
          </a:p>
          <a:p>
            <a:r>
              <a:rPr lang="en-US" dirty="0"/>
              <a:t>I first attended a three day group relations conference in </a:t>
            </a:r>
            <a:r>
              <a:rPr lang="en-US" dirty="0" err="1"/>
              <a:t>Cincinati</a:t>
            </a:r>
            <a:r>
              <a:rPr lang="en-US" dirty="0"/>
              <a:t> Ohio as a PGY 2 resident, and again as a PGY-3.  It was recommended that I begin individual supervision by one of the facilitators.  These group relations experiences are known for both large group and small group experiences, where the leaders only address the group as whole in their interpretations, and according to </a:t>
            </a:r>
            <a:r>
              <a:rPr lang="en-US" dirty="0" err="1"/>
              <a:t>Bion</a:t>
            </a:r>
            <a:r>
              <a:rPr lang="en-US" dirty="0"/>
              <a:t>, this leads to certain</a:t>
            </a:r>
            <a:r>
              <a:rPr lang="en-US" baseline="0" dirty="0"/>
              <a:t> </a:t>
            </a:r>
            <a:r>
              <a:rPr lang="en-US" dirty="0"/>
              <a:t>phenomena.  The learning for individuals comes from discovering how you personally respond in this setting, and what valences you exhibit.  It can also be a way for motivated learners to work on expanding or changing their inhabited roles and understanding how they function in organizations.  </a:t>
            </a:r>
          </a:p>
          <a:p>
            <a:r>
              <a:rPr lang="en-US" dirty="0"/>
              <a:t>On these conferences, I noticed that several  participants and staff would drink alcohol excessively in the evenings, and would talk about it/mention it during the day.  Later this would be an important observation.</a:t>
            </a:r>
          </a:p>
        </p:txBody>
      </p:sp>
      <p:sp>
        <p:nvSpPr>
          <p:cNvPr id="4" name="Slide Number Placeholder 3"/>
          <p:cNvSpPr>
            <a:spLocks noGrp="1"/>
          </p:cNvSpPr>
          <p:nvPr>
            <p:ph type="sldNum" sz="quarter" idx="5"/>
          </p:nvPr>
        </p:nvSpPr>
        <p:spPr/>
        <p:txBody>
          <a:bodyPr/>
          <a:lstStyle/>
          <a:p>
            <a:fld id="{77229A0E-B7DE-4DA7-AB85-72A2B2464B29}" type="slidenum">
              <a:rPr lang="en-US" smtClean="0"/>
              <a:pPr/>
              <a:t>8</a:t>
            </a:fld>
            <a:endParaRPr lang="en-US" dirty="0"/>
          </a:p>
        </p:txBody>
      </p:sp>
    </p:spTree>
    <p:extLst>
      <p:ext uri="{BB962C8B-B14F-4D97-AF65-F5344CB8AC3E}">
        <p14:creationId xmlns:p14="http://schemas.microsoft.com/office/powerpoint/2010/main" val="2143976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Many more – DBT, CBT-RP</a:t>
            </a:r>
          </a:p>
          <a:p>
            <a:r>
              <a:rPr lang="en-US" dirty="0"/>
              <a:t>There are many different group formats.  Honorable mention here in residency to CBT groups, manualized group for skill building, inpatient psychiatry groups, inpatient addiction groups focused on skill building and relapse prevention, </a:t>
            </a:r>
          </a:p>
          <a:p>
            <a:r>
              <a:rPr lang="en-US" dirty="0"/>
              <a:t>During my psychiatry residency Irv Yalom came to the clinic and did several group demonstrations.  I don’t remember much about this and didn’t appreciate it at the time.  Nor did I take advantage </a:t>
            </a:r>
            <a:r>
              <a:rPr lang="en-US" dirty="0" err="1"/>
              <a:t>til</a:t>
            </a:r>
            <a:r>
              <a:rPr lang="en-US" dirty="0"/>
              <a:t> later of the benefit of CBT groups.  </a:t>
            </a:r>
          </a:p>
        </p:txBody>
      </p:sp>
      <p:sp>
        <p:nvSpPr>
          <p:cNvPr id="4" name="Slide Number Placeholder 3"/>
          <p:cNvSpPr>
            <a:spLocks noGrp="1"/>
          </p:cNvSpPr>
          <p:nvPr>
            <p:ph type="sldNum" sz="quarter" idx="5"/>
          </p:nvPr>
        </p:nvSpPr>
        <p:spPr/>
        <p:txBody>
          <a:bodyPr/>
          <a:lstStyle/>
          <a:p>
            <a:fld id="{77229A0E-B7DE-4DA7-AB85-72A2B2464B29}" type="slidenum">
              <a:rPr lang="en-US" smtClean="0"/>
              <a:pPr/>
              <a:t>9</a:t>
            </a:fld>
            <a:endParaRPr lang="en-US" dirty="0"/>
          </a:p>
        </p:txBody>
      </p:sp>
    </p:spTree>
    <p:extLst>
      <p:ext uri="{BB962C8B-B14F-4D97-AF65-F5344CB8AC3E}">
        <p14:creationId xmlns:p14="http://schemas.microsoft.com/office/powerpoint/2010/main" val="4234778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first met Keith, as he asked to be called, was in 2001.  I wanted to begin individual psychotherapy supervision formally with someone and was referred to him by one of the faculty in the department.  I was finishing my residency and going thru a period of termination anxiety, a major life transition, but wasn’t aware of this at the time.  Keith worked with me for six months and then told me I needed to join one of his groups.  It was more than a suggestion.  I thought that since I was active in 12 step recovery, I wondered what group would have to offer.  Keith told me that 12 step members made excellent group members, and that this experience would enhance and facilitate group therapy’s effectiveness in my case.  Group met weekly for 90 minutes, and members committed to being on time, agreed to no outside contact, confidentiality, and agreed to a 12 week notice for leaving the group.  I would meet with Keith individually for one hour in addition to the group sessions.  I remember this quote from that time:</a:t>
            </a:r>
          </a:p>
        </p:txBody>
      </p:sp>
      <p:sp>
        <p:nvSpPr>
          <p:cNvPr id="4" name="Slide Number Placeholder 3"/>
          <p:cNvSpPr>
            <a:spLocks noGrp="1"/>
          </p:cNvSpPr>
          <p:nvPr>
            <p:ph type="sldNum" sz="quarter" idx="5"/>
          </p:nvPr>
        </p:nvSpPr>
        <p:spPr/>
        <p:txBody>
          <a:bodyPr/>
          <a:lstStyle/>
          <a:p>
            <a:fld id="{4B0BA2C7-06B3-2A4E-A5BA-50A480BB457E}" type="slidenum">
              <a:rPr lang="en-US" smtClean="0"/>
              <a:t>10</a:t>
            </a:fld>
            <a:endParaRPr lang="en-US"/>
          </a:p>
        </p:txBody>
      </p:sp>
    </p:spTree>
    <p:extLst>
      <p:ext uri="{BB962C8B-B14F-4D97-AF65-F5344CB8AC3E}">
        <p14:creationId xmlns:p14="http://schemas.microsoft.com/office/powerpoint/2010/main" val="2693526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_A">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DB33A1-1C0F-0B41-99C0-F811B3C9C337}"/>
              </a:ext>
            </a:extLst>
          </p:cNvPr>
          <p:cNvPicPr>
            <a:picLocks noChangeAspect="1"/>
          </p:cNvPicPr>
          <p:nvPr/>
        </p:nvPicPr>
        <p:blipFill>
          <a:blip r:embed="rId2"/>
          <a:stretch>
            <a:fillRect/>
          </a:stretch>
        </p:blipFill>
        <p:spPr>
          <a:xfrm>
            <a:off x="329616" y="2196388"/>
            <a:ext cx="4903470" cy="1703070"/>
          </a:xfrm>
          <a:prstGeom prst="rect">
            <a:avLst/>
          </a:prstGeom>
        </p:spPr>
      </p:pic>
      <p:cxnSp>
        <p:nvCxnSpPr>
          <p:cNvPr id="8" name="Straight Connector 7">
            <a:extLst>
              <a:ext uri="{FF2B5EF4-FFF2-40B4-BE49-F238E27FC236}">
                <a16:creationId xmlns:a16="http://schemas.microsoft.com/office/drawing/2014/main" id="{1BD6AAA9-1EA3-4A4F-8230-76E28D46C214}"/>
              </a:ext>
            </a:extLst>
          </p:cNvPr>
          <p:cNvCxnSpPr/>
          <p:nvPr/>
        </p:nvCxnSpPr>
        <p:spPr>
          <a:xfrm>
            <a:off x="5337546" y="2456121"/>
            <a:ext cx="0" cy="11908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5720317" y="2514887"/>
            <a:ext cx="4593265" cy="1063256"/>
          </a:xfrm>
        </p:spPr>
        <p:txBody>
          <a:bodyPr anchor="ctr" anchorCtr="0">
            <a:noAutofit/>
          </a:bodyPr>
          <a:lstStyle>
            <a:lvl1pPr algn="l">
              <a:lnSpc>
                <a:spcPct val="100000"/>
              </a:lnSpc>
              <a:defRPr sz="28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Presentation title</a:t>
            </a:r>
          </a:p>
        </p:txBody>
      </p:sp>
    </p:spTree>
    <p:extLst>
      <p:ext uri="{BB962C8B-B14F-4D97-AF65-F5344CB8AC3E}">
        <p14:creationId xmlns:p14="http://schemas.microsoft.com/office/powerpoint/2010/main" val="3874257017"/>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_whit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AC25F0-42A9-7449-8382-45F563AAB781}"/>
              </a:ext>
            </a:extLst>
          </p:cNvPr>
          <p:cNvPicPr>
            <a:picLocks noChangeAspect="1"/>
          </p:cNvPicPr>
          <p:nvPr/>
        </p:nvPicPr>
        <p:blipFill>
          <a:blip r:embed="rId2"/>
          <a:srcRect/>
          <a:stretch/>
        </p:blipFill>
        <p:spPr>
          <a:xfrm>
            <a:off x="9624044" y="6421980"/>
            <a:ext cx="2025650" cy="273050"/>
          </a:xfrm>
          <a:prstGeom prst="rect">
            <a:avLst/>
          </a:prstGeom>
        </p:spPr>
      </p:pic>
      <p:sp>
        <p:nvSpPr>
          <p:cNvPr id="6" name="Slide Number Placeholder 6">
            <a:extLst>
              <a:ext uri="{FF2B5EF4-FFF2-40B4-BE49-F238E27FC236}">
                <a16:creationId xmlns:a16="http://schemas.microsoft.com/office/drawing/2014/main" id="{2E7529FB-87E0-584A-8BA5-A1C34C4CE103}"/>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
        <p:nvSpPr>
          <p:cNvPr id="9" name="Title 1">
            <a:extLst>
              <a:ext uri="{FF2B5EF4-FFF2-40B4-BE49-F238E27FC236}">
                <a16:creationId xmlns:a16="http://schemas.microsoft.com/office/drawing/2014/main" id="{A0F5D194-7C99-3D42-BD5F-87CB0EBC7772}"/>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tx2"/>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sp>
        <p:nvSpPr>
          <p:cNvPr id="11" name="Text Placeholder 9">
            <a:extLst>
              <a:ext uri="{FF2B5EF4-FFF2-40B4-BE49-F238E27FC236}">
                <a16:creationId xmlns:a16="http://schemas.microsoft.com/office/drawing/2014/main" id="{3293A7E1-6535-1341-8CC4-3DD43A61E173}"/>
              </a:ext>
            </a:extLst>
          </p:cNvPr>
          <p:cNvSpPr>
            <a:spLocks noGrp="1"/>
          </p:cNvSpPr>
          <p:nvPr>
            <p:ph type="body" sz="quarter" idx="13" hasCustomPrompt="1"/>
          </p:nvPr>
        </p:nvSpPr>
        <p:spPr>
          <a:xfrm>
            <a:off x="838200" y="2265363"/>
            <a:ext cx="10560050" cy="812800"/>
          </a:xfrm>
          <a:prstGeom prst="rect">
            <a:avLst/>
          </a:prstGeom>
          <a:noFill/>
        </p:spPr>
        <p:txBody>
          <a:bodyPr>
            <a:noAutofit/>
          </a:bodyPr>
          <a:lstStyle>
            <a:lvl1pPr marL="0" indent="0">
              <a:buFontTx/>
              <a:buNone/>
              <a:defRPr sz="2400" b="0" i="0" baseline="0">
                <a:solidFill>
                  <a:schemeClr val="tx1">
                    <a:lumMod val="65000"/>
                    <a:lumOff val="35000"/>
                  </a:schemeClr>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slide subhead</a:t>
            </a:r>
          </a:p>
        </p:txBody>
      </p:sp>
      <p:sp>
        <p:nvSpPr>
          <p:cNvPr id="12" name="Content Placeholder 3">
            <a:extLst>
              <a:ext uri="{FF2B5EF4-FFF2-40B4-BE49-F238E27FC236}">
                <a16:creationId xmlns:a16="http://schemas.microsoft.com/office/drawing/2014/main" id="{C6549B4C-6D44-534E-A4E5-3DAA1A24E4FD}"/>
              </a:ext>
            </a:extLst>
          </p:cNvPr>
          <p:cNvSpPr>
            <a:spLocks noGrp="1"/>
          </p:cNvSpPr>
          <p:nvPr>
            <p:ph sz="quarter" idx="14" hasCustomPrompt="1"/>
          </p:nvPr>
        </p:nvSpPr>
        <p:spPr>
          <a:xfrm>
            <a:off x="838200" y="3429000"/>
            <a:ext cx="10560050" cy="24431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5E6B6DF7-C483-8305-15BC-ADB1C4DA7D08}"/>
              </a:ext>
            </a:extLst>
          </p:cNvPr>
          <p:cNvPicPr>
            <a:picLocks noChangeAspect="1"/>
          </p:cNvPicPr>
          <p:nvPr userDrawn="1"/>
        </p:nvPicPr>
        <p:blipFill>
          <a:blip r:embed="rId2"/>
          <a:srcRect/>
          <a:stretch/>
        </p:blipFill>
        <p:spPr>
          <a:xfrm>
            <a:off x="9624044" y="6421980"/>
            <a:ext cx="2025651" cy="273050"/>
          </a:xfrm>
          <a:prstGeom prst="rect">
            <a:avLst/>
          </a:prstGeom>
        </p:spPr>
      </p:pic>
    </p:spTree>
    <p:extLst>
      <p:ext uri="{BB962C8B-B14F-4D97-AF65-F5344CB8AC3E}">
        <p14:creationId xmlns:p14="http://schemas.microsoft.com/office/powerpoint/2010/main" val="36829002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Content_columns_black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3" y="6421980"/>
            <a:ext cx="2025651" cy="273050"/>
          </a:xfrm>
          <a:prstGeom prst="rect">
            <a:avLst/>
          </a:prstGeom>
        </p:spPr>
      </p:pic>
      <p:sp>
        <p:nvSpPr>
          <p:cNvPr id="11" name="Title 1">
            <a:extLst>
              <a:ext uri="{FF2B5EF4-FFF2-40B4-BE49-F238E27FC236}">
                <a16:creationId xmlns:a16="http://schemas.microsoft.com/office/drawing/2014/main" id="{8B862D9D-B1D9-D241-BBC4-55C2568E150E}"/>
              </a:ext>
            </a:extLst>
          </p:cNvPr>
          <p:cNvSpPr>
            <a:spLocks noGrp="1"/>
          </p:cNvSpPr>
          <p:nvPr>
            <p:ph type="ctrTitle" hasCustomPrompt="1"/>
          </p:nvPr>
        </p:nvSpPr>
        <p:spPr>
          <a:xfrm>
            <a:off x="5014462" y="882466"/>
            <a:ext cx="6056663" cy="1154756"/>
          </a:xfrm>
        </p:spPr>
        <p:txBody>
          <a:bodyPr anchor="t"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 style long version with multiple lines</a:t>
            </a:r>
          </a:p>
        </p:txBody>
      </p:sp>
      <p:sp>
        <p:nvSpPr>
          <p:cNvPr id="13" name="Text Placeholder 9">
            <a:extLst>
              <a:ext uri="{FF2B5EF4-FFF2-40B4-BE49-F238E27FC236}">
                <a16:creationId xmlns:a16="http://schemas.microsoft.com/office/drawing/2014/main" id="{62F8C19E-2B9D-6040-972F-2228E70442C9}"/>
              </a:ext>
            </a:extLst>
          </p:cNvPr>
          <p:cNvSpPr>
            <a:spLocks noGrp="1"/>
          </p:cNvSpPr>
          <p:nvPr>
            <p:ph type="body" sz="quarter" idx="15" hasCustomPrompt="1"/>
          </p:nvPr>
        </p:nvSpPr>
        <p:spPr>
          <a:xfrm>
            <a:off x="5014462" y="2269573"/>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14" name="Text Placeholder 11">
            <a:extLst>
              <a:ext uri="{FF2B5EF4-FFF2-40B4-BE49-F238E27FC236}">
                <a16:creationId xmlns:a16="http://schemas.microsoft.com/office/drawing/2014/main" id="{B4F07CAA-8C40-5041-96B9-8DDC9734ED58}"/>
              </a:ext>
            </a:extLst>
          </p:cNvPr>
          <p:cNvSpPr>
            <a:spLocks noGrp="1"/>
          </p:cNvSpPr>
          <p:nvPr>
            <p:ph type="body" sz="quarter" idx="18" hasCustomPrompt="1"/>
          </p:nvPr>
        </p:nvSpPr>
        <p:spPr>
          <a:xfrm>
            <a:off x="838202"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189" indent="0">
              <a:buFontTx/>
              <a:buNone/>
              <a:defRPr sz="2800" b="1" i="0">
                <a:latin typeface="Arial" panose="020B0604020202020204" pitchFamily="34" charset="0"/>
                <a:cs typeface="Arial" panose="020B0604020202020204" pitchFamily="34" charset="0"/>
              </a:defRPr>
            </a:lvl2pPr>
            <a:lvl3pPr marL="914377" indent="0">
              <a:buFontTx/>
              <a:buNone/>
              <a:defRPr sz="2800" b="1" i="0">
                <a:latin typeface="Arial" panose="020B0604020202020204" pitchFamily="34" charset="0"/>
                <a:cs typeface="Arial" panose="020B0604020202020204" pitchFamily="34" charset="0"/>
              </a:defRPr>
            </a:lvl3pPr>
            <a:lvl4pPr marL="1371566" indent="0">
              <a:buFontTx/>
              <a:buNone/>
              <a:defRPr sz="2800" b="1" i="0">
                <a:latin typeface="Arial" panose="020B0604020202020204" pitchFamily="34" charset="0"/>
                <a:cs typeface="Arial" panose="020B0604020202020204" pitchFamily="34" charset="0"/>
              </a:defRPr>
            </a:lvl4pPr>
            <a:lvl5pPr marL="1828754"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sp>
        <p:nvSpPr>
          <p:cNvPr id="17" name="Content Placeholder 3">
            <a:extLst>
              <a:ext uri="{FF2B5EF4-FFF2-40B4-BE49-F238E27FC236}">
                <a16:creationId xmlns:a16="http://schemas.microsoft.com/office/drawing/2014/main" id="{BA3138CC-7D65-3F45-B9A1-3801F4E19C35}"/>
              </a:ext>
            </a:extLst>
          </p:cNvPr>
          <p:cNvSpPr>
            <a:spLocks noGrp="1"/>
          </p:cNvSpPr>
          <p:nvPr>
            <p:ph sz="quarter" idx="19" hasCustomPrompt="1"/>
          </p:nvPr>
        </p:nvSpPr>
        <p:spPr>
          <a:xfrm>
            <a:off x="5014912" y="2963863"/>
            <a:ext cx="2989263" cy="3181350"/>
          </a:xfrm>
        </p:spPr>
        <p:txBody>
          <a:bodyPr>
            <a:noAutofit/>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
        <p:nvSpPr>
          <p:cNvPr id="18" name="Text Placeholder 9">
            <a:extLst>
              <a:ext uri="{FF2B5EF4-FFF2-40B4-BE49-F238E27FC236}">
                <a16:creationId xmlns:a16="http://schemas.microsoft.com/office/drawing/2014/main" id="{57301A3B-2F81-654A-A9FA-9ED7C8CD466A}"/>
              </a:ext>
            </a:extLst>
          </p:cNvPr>
          <p:cNvSpPr>
            <a:spLocks noGrp="1"/>
          </p:cNvSpPr>
          <p:nvPr>
            <p:ph type="body" sz="quarter" idx="20" hasCustomPrompt="1"/>
          </p:nvPr>
        </p:nvSpPr>
        <p:spPr>
          <a:xfrm>
            <a:off x="8092942" y="2269573"/>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19" name="Content Placeholder 3">
            <a:extLst>
              <a:ext uri="{FF2B5EF4-FFF2-40B4-BE49-F238E27FC236}">
                <a16:creationId xmlns:a16="http://schemas.microsoft.com/office/drawing/2014/main" id="{8C13951A-672E-2640-98A5-0588B10500C5}"/>
              </a:ext>
            </a:extLst>
          </p:cNvPr>
          <p:cNvSpPr>
            <a:spLocks noGrp="1"/>
          </p:cNvSpPr>
          <p:nvPr>
            <p:ph sz="quarter" idx="21" hasCustomPrompt="1"/>
          </p:nvPr>
        </p:nvSpPr>
        <p:spPr>
          <a:xfrm>
            <a:off x="8093394" y="2963863"/>
            <a:ext cx="2989263" cy="3181350"/>
          </a:xfrm>
        </p:spPr>
        <p:txBody>
          <a:bodyPr>
            <a:noAutofit/>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
        <p:nvSpPr>
          <p:cNvPr id="22" name="Text Placeholder 5">
            <a:extLst>
              <a:ext uri="{FF2B5EF4-FFF2-40B4-BE49-F238E27FC236}">
                <a16:creationId xmlns:a16="http://schemas.microsoft.com/office/drawing/2014/main" id="{8E186CF2-0626-F141-9B97-BCF9454D1A1F}"/>
              </a:ext>
            </a:extLst>
          </p:cNvPr>
          <p:cNvSpPr>
            <a:spLocks noGrp="1"/>
          </p:cNvSpPr>
          <p:nvPr>
            <p:ph type="body" sz="quarter" idx="22" hasCustomPrompt="1"/>
          </p:nvPr>
        </p:nvSpPr>
        <p:spPr>
          <a:xfrm>
            <a:off x="838202" y="2814640"/>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189" indent="0">
              <a:buNone/>
              <a:defRPr sz="1300" baseline="0">
                <a:solidFill>
                  <a:schemeClr val="bg1"/>
                </a:solidFill>
                <a:latin typeface="Gotham Office" panose="02000000000000000000" pitchFamily="2" charset="0"/>
              </a:defRPr>
            </a:lvl2pPr>
            <a:lvl3pPr marL="914377" indent="0">
              <a:buNone/>
              <a:defRPr sz="1300" baseline="0">
                <a:solidFill>
                  <a:schemeClr val="bg1"/>
                </a:solidFill>
                <a:latin typeface="Gotham Office" panose="02000000000000000000" pitchFamily="2" charset="0"/>
              </a:defRPr>
            </a:lvl3pPr>
            <a:lvl4pPr marL="1371566" indent="0">
              <a:buNone/>
              <a:defRPr sz="1300" baseline="0">
                <a:solidFill>
                  <a:schemeClr val="bg1"/>
                </a:solidFill>
                <a:latin typeface="Gotham Office" panose="02000000000000000000" pitchFamily="2" charset="0"/>
              </a:defRPr>
            </a:lvl4pPr>
            <a:lvl5pPr marL="1828754"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spTree>
    <p:extLst>
      <p:ext uri="{BB962C8B-B14F-4D97-AF65-F5344CB8AC3E}">
        <p14:creationId xmlns:p14="http://schemas.microsoft.com/office/powerpoint/2010/main" val="37366328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Content_columns_black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3" y="6421980"/>
            <a:ext cx="2025651" cy="273050"/>
          </a:xfrm>
          <a:prstGeom prst="rect">
            <a:avLst/>
          </a:prstGeom>
        </p:spPr>
      </p:pic>
      <p:sp>
        <p:nvSpPr>
          <p:cNvPr id="11" name="Title 1">
            <a:extLst>
              <a:ext uri="{FF2B5EF4-FFF2-40B4-BE49-F238E27FC236}">
                <a16:creationId xmlns:a16="http://schemas.microsoft.com/office/drawing/2014/main" id="{8B862D9D-B1D9-D241-BBC4-55C2568E150E}"/>
              </a:ext>
            </a:extLst>
          </p:cNvPr>
          <p:cNvSpPr>
            <a:spLocks noGrp="1"/>
          </p:cNvSpPr>
          <p:nvPr>
            <p:ph type="ctrTitle" hasCustomPrompt="1"/>
          </p:nvPr>
        </p:nvSpPr>
        <p:spPr>
          <a:xfrm>
            <a:off x="5014462" y="882466"/>
            <a:ext cx="6056663" cy="1154756"/>
          </a:xfrm>
        </p:spPr>
        <p:txBody>
          <a:bodyPr anchor="t"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 style long version with multiple lines</a:t>
            </a:r>
          </a:p>
        </p:txBody>
      </p:sp>
      <p:sp>
        <p:nvSpPr>
          <p:cNvPr id="13" name="Text Placeholder 9">
            <a:extLst>
              <a:ext uri="{FF2B5EF4-FFF2-40B4-BE49-F238E27FC236}">
                <a16:creationId xmlns:a16="http://schemas.microsoft.com/office/drawing/2014/main" id="{62F8C19E-2B9D-6040-972F-2228E70442C9}"/>
              </a:ext>
            </a:extLst>
          </p:cNvPr>
          <p:cNvSpPr>
            <a:spLocks noGrp="1"/>
          </p:cNvSpPr>
          <p:nvPr>
            <p:ph type="body" sz="quarter" idx="15" hasCustomPrompt="1"/>
          </p:nvPr>
        </p:nvSpPr>
        <p:spPr>
          <a:xfrm>
            <a:off x="5014462" y="2269573"/>
            <a:ext cx="6055673"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subhead text</a:t>
            </a:r>
          </a:p>
        </p:txBody>
      </p:sp>
      <p:sp>
        <p:nvSpPr>
          <p:cNvPr id="14" name="Text Placeholder 11">
            <a:extLst>
              <a:ext uri="{FF2B5EF4-FFF2-40B4-BE49-F238E27FC236}">
                <a16:creationId xmlns:a16="http://schemas.microsoft.com/office/drawing/2014/main" id="{B4F07CAA-8C40-5041-96B9-8DDC9734ED58}"/>
              </a:ext>
            </a:extLst>
          </p:cNvPr>
          <p:cNvSpPr>
            <a:spLocks noGrp="1"/>
          </p:cNvSpPr>
          <p:nvPr>
            <p:ph type="body" sz="quarter" idx="18" hasCustomPrompt="1"/>
          </p:nvPr>
        </p:nvSpPr>
        <p:spPr>
          <a:xfrm>
            <a:off x="838202"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189" indent="0">
              <a:buFontTx/>
              <a:buNone/>
              <a:defRPr sz="2800" b="1" i="0">
                <a:latin typeface="Arial" panose="020B0604020202020204" pitchFamily="34" charset="0"/>
                <a:cs typeface="Arial" panose="020B0604020202020204" pitchFamily="34" charset="0"/>
              </a:defRPr>
            </a:lvl2pPr>
            <a:lvl3pPr marL="914377" indent="0">
              <a:buFontTx/>
              <a:buNone/>
              <a:defRPr sz="2800" b="1" i="0">
                <a:latin typeface="Arial" panose="020B0604020202020204" pitchFamily="34" charset="0"/>
                <a:cs typeface="Arial" panose="020B0604020202020204" pitchFamily="34" charset="0"/>
              </a:defRPr>
            </a:lvl3pPr>
            <a:lvl4pPr marL="1371566" indent="0">
              <a:buFontTx/>
              <a:buNone/>
              <a:defRPr sz="2800" b="1" i="0">
                <a:latin typeface="Arial" panose="020B0604020202020204" pitchFamily="34" charset="0"/>
                <a:cs typeface="Arial" panose="020B0604020202020204" pitchFamily="34" charset="0"/>
              </a:defRPr>
            </a:lvl4pPr>
            <a:lvl5pPr marL="1828754"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sp>
        <p:nvSpPr>
          <p:cNvPr id="17" name="Content Placeholder 3">
            <a:extLst>
              <a:ext uri="{FF2B5EF4-FFF2-40B4-BE49-F238E27FC236}">
                <a16:creationId xmlns:a16="http://schemas.microsoft.com/office/drawing/2014/main" id="{BA3138CC-7D65-3F45-B9A1-3801F4E19C35}"/>
              </a:ext>
            </a:extLst>
          </p:cNvPr>
          <p:cNvSpPr>
            <a:spLocks noGrp="1"/>
          </p:cNvSpPr>
          <p:nvPr>
            <p:ph sz="quarter" idx="19" hasCustomPrompt="1"/>
          </p:nvPr>
        </p:nvSpPr>
        <p:spPr>
          <a:xfrm>
            <a:off x="5014913" y="2963863"/>
            <a:ext cx="6056211" cy="3181350"/>
          </a:xfrm>
        </p:spPr>
        <p:txBody>
          <a:bodyPr>
            <a:noAutofit/>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
        <p:nvSpPr>
          <p:cNvPr id="22" name="Text Placeholder 5">
            <a:extLst>
              <a:ext uri="{FF2B5EF4-FFF2-40B4-BE49-F238E27FC236}">
                <a16:creationId xmlns:a16="http://schemas.microsoft.com/office/drawing/2014/main" id="{8E186CF2-0626-F141-9B97-BCF9454D1A1F}"/>
              </a:ext>
            </a:extLst>
          </p:cNvPr>
          <p:cNvSpPr>
            <a:spLocks noGrp="1"/>
          </p:cNvSpPr>
          <p:nvPr>
            <p:ph type="body" sz="quarter" idx="22" hasCustomPrompt="1"/>
          </p:nvPr>
        </p:nvSpPr>
        <p:spPr>
          <a:xfrm>
            <a:off x="838202" y="2814640"/>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189" indent="0">
              <a:buNone/>
              <a:defRPr sz="1300" baseline="0">
                <a:solidFill>
                  <a:schemeClr val="bg1"/>
                </a:solidFill>
                <a:latin typeface="Gotham Office" panose="02000000000000000000" pitchFamily="2" charset="0"/>
              </a:defRPr>
            </a:lvl2pPr>
            <a:lvl3pPr marL="914377" indent="0">
              <a:buNone/>
              <a:defRPr sz="1300" baseline="0">
                <a:solidFill>
                  <a:schemeClr val="bg1"/>
                </a:solidFill>
                <a:latin typeface="Gotham Office" panose="02000000000000000000" pitchFamily="2" charset="0"/>
              </a:defRPr>
            </a:lvl3pPr>
            <a:lvl4pPr marL="1371566" indent="0">
              <a:buNone/>
              <a:defRPr sz="1300" baseline="0">
                <a:solidFill>
                  <a:schemeClr val="bg1"/>
                </a:solidFill>
                <a:latin typeface="Gotham Office" panose="02000000000000000000" pitchFamily="2" charset="0"/>
              </a:defRPr>
            </a:lvl4pPr>
            <a:lvl5pPr marL="1828754"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spTree>
    <p:extLst>
      <p:ext uri="{BB962C8B-B14F-4D97-AF65-F5344CB8AC3E}">
        <p14:creationId xmlns:p14="http://schemas.microsoft.com/office/powerpoint/2010/main" val="30718214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ntent_columns_black AL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3" y="6421980"/>
            <a:ext cx="2025651" cy="273050"/>
          </a:xfrm>
          <a:prstGeom prst="rect">
            <a:avLst/>
          </a:prstGeom>
        </p:spPr>
      </p:pic>
      <p:sp>
        <p:nvSpPr>
          <p:cNvPr id="11" name="Title 1">
            <a:extLst>
              <a:ext uri="{FF2B5EF4-FFF2-40B4-BE49-F238E27FC236}">
                <a16:creationId xmlns:a16="http://schemas.microsoft.com/office/drawing/2014/main" id="{3F923471-1316-5545-8DB5-7A4C57E44BAD}"/>
              </a:ext>
            </a:extLst>
          </p:cNvPr>
          <p:cNvSpPr>
            <a:spLocks noGrp="1"/>
          </p:cNvSpPr>
          <p:nvPr>
            <p:ph type="ctrTitle" hasCustomPrompt="1"/>
          </p:nvPr>
        </p:nvSpPr>
        <p:spPr>
          <a:xfrm>
            <a:off x="5014462" y="882466"/>
            <a:ext cx="6056663" cy="1154756"/>
          </a:xfrm>
        </p:spPr>
        <p:txBody>
          <a:bodyPr anchor="t"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 style long version with multiple lines</a:t>
            </a:r>
          </a:p>
        </p:txBody>
      </p:sp>
      <p:sp>
        <p:nvSpPr>
          <p:cNvPr id="13" name="Text Placeholder 9">
            <a:extLst>
              <a:ext uri="{FF2B5EF4-FFF2-40B4-BE49-F238E27FC236}">
                <a16:creationId xmlns:a16="http://schemas.microsoft.com/office/drawing/2014/main" id="{ABB5F7DE-EEF3-1743-BF0E-14EC63493603}"/>
              </a:ext>
            </a:extLst>
          </p:cNvPr>
          <p:cNvSpPr>
            <a:spLocks noGrp="1"/>
          </p:cNvSpPr>
          <p:nvPr>
            <p:ph type="body" sz="quarter" idx="15" hasCustomPrompt="1"/>
          </p:nvPr>
        </p:nvSpPr>
        <p:spPr>
          <a:xfrm>
            <a:off x="5014462" y="2269573"/>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14" name="Text Placeholder 11">
            <a:extLst>
              <a:ext uri="{FF2B5EF4-FFF2-40B4-BE49-F238E27FC236}">
                <a16:creationId xmlns:a16="http://schemas.microsoft.com/office/drawing/2014/main" id="{BD5D7ABF-6CE4-A141-A308-B40140BB333C}"/>
              </a:ext>
            </a:extLst>
          </p:cNvPr>
          <p:cNvSpPr>
            <a:spLocks noGrp="1"/>
          </p:cNvSpPr>
          <p:nvPr>
            <p:ph type="body" sz="quarter" idx="18" hasCustomPrompt="1"/>
          </p:nvPr>
        </p:nvSpPr>
        <p:spPr>
          <a:xfrm>
            <a:off x="838202"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189" indent="0">
              <a:buFontTx/>
              <a:buNone/>
              <a:defRPr sz="2800" b="1" i="0">
                <a:latin typeface="Arial" panose="020B0604020202020204" pitchFamily="34" charset="0"/>
                <a:cs typeface="Arial" panose="020B0604020202020204" pitchFamily="34" charset="0"/>
              </a:defRPr>
            </a:lvl2pPr>
            <a:lvl3pPr marL="914377" indent="0">
              <a:buFontTx/>
              <a:buNone/>
              <a:defRPr sz="2800" b="1" i="0">
                <a:latin typeface="Arial" panose="020B0604020202020204" pitchFamily="34" charset="0"/>
                <a:cs typeface="Arial" panose="020B0604020202020204" pitchFamily="34" charset="0"/>
              </a:defRPr>
            </a:lvl3pPr>
            <a:lvl4pPr marL="1371566" indent="0">
              <a:buFontTx/>
              <a:buNone/>
              <a:defRPr sz="2800" b="1" i="0">
                <a:latin typeface="Arial" panose="020B0604020202020204" pitchFamily="34" charset="0"/>
                <a:cs typeface="Arial" panose="020B0604020202020204" pitchFamily="34" charset="0"/>
              </a:defRPr>
            </a:lvl4pPr>
            <a:lvl5pPr marL="1828754"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sp>
        <p:nvSpPr>
          <p:cNvPr id="17" name="Content Placeholder 3">
            <a:extLst>
              <a:ext uri="{FF2B5EF4-FFF2-40B4-BE49-F238E27FC236}">
                <a16:creationId xmlns:a16="http://schemas.microsoft.com/office/drawing/2014/main" id="{0D89C73D-6F91-314A-A11F-88BBD17F65B6}"/>
              </a:ext>
            </a:extLst>
          </p:cNvPr>
          <p:cNvSpPr>
            <a:spLocks noGrp="1"/>
          </p:cNvSpPr>
          <p:nvPr>
            <p:ph sz="quarter" idx="19" hasCustomPrompt="1"/>
          </p:nvPr>
        </p:nvSpPr>
        <p:spPr>
          <a:xfrm>
            <a:off x="5014912" y="2963863"/>
            <a:ext cx="2989263" cy="3181350"/>
          </a:xfrm>
        </p:spPr>
        <p:txBody>
          <a:bodyPr>
            <a:noAutofit/>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
        <p:nvSpPr>
          <p:cNvPr id="18" name="Text Placeholder 9">
            <a:extLst>
              <a:ext uri="{FF2B5EF4-FFF2-40B4-BE49-F238E27FC236}">
                <a16:creationId xmlns:a16="http://schemas.microsoft.com/office/drawing/2014/main" id="{8F65F8D9-3040-6641-800B-E71E88C5D870}"/>
              </a:ext>
            </a:extLst>
          </p:cNvPr>
          <p:cNvSpPr>
            <a:spLocks noGrp="1"/>
          </p:cNvSpPr>
          <p:nvPr>
            <p:ph type="body" sz="quarter" idx="20" hasCustomPrompt="1"/>
          </p:nvPr>
        </p:nvSpPr>
        <p:spPr>
          <a:xfrm>
            <a:off x="8092942" y="2269573"/>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19" name="Content Placeholder 3">
            <a:extLst>
              <a:ext uri="{FF2B5EF4-FFF2-40B4-BE49-F238E27FC236}">
                <a16:creationId xmlns:a16="http://schemas.microsoft.com/office/drawing/2014/main" id="{70A625AF-C2EC-394F-8E29-626A65B1C408}"/>
              </a:ext>
            </a:extLst>
          </p:cNvPr>
          <p:cNvSpPr>
            <a:spLocks noGrp="1"/>
          </p:cNvSpPr>
          <p:nvPr>
            <p:ph sz="quarter" idx="21" hasCustomPrompt="1"/>
          </p:nvPr>
        </p:nvSpPr>
        <p:spPr>
          <a:xfrm>
            <a:off x="8093394" y="2963863"/>
            <a:ext cx="2989263" cy="3181350"/>
          </a:xfrm>
        </p:spPr>
        <p:txBody>
          <a:bodyPr>
            <a:noAutofit/>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
        <p:nvSpPr>
          <p:cNvPr id="22" name="Text Placeholder 5">
            <a:extLst>
              <a:ext uri="{FF2B5EF4-FFF2-40B4-BE49-F238E27FC236}">
                <a16:creationId xmlns:a16="http://schemas.microsoft.com/office/drawing/2014/main" id="{76F05EC9-AF96-8E42-B8F4-64E9730C657C}"/>
              </a:ext>
            </a:extLst>
          </p:cNvPr>
          <p:cNvSpPr>
            <a:spLocks noGrp="1"/>
          </p:cNvSpPr>
          <p:nvPr>
            <p:ph type="body" sz="quarter" idx="22" hasCustomPrompt="1"/>
          </p:nvPr>
        </p:nvSpPr>
        <p:spPr>
          <a:xfrm>
            <a:off x="838202" y="2814640"/>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189" indent="0">
              <a:buNone/>
              <a:defRPr sz="1300" baseline="0">
                <a:solidFill>
                  <a:schemeClr val="bg1"/>
                </a:solidFill>
                <a:latin typeface="Gotham Office" panose="02000000000000000000" pitchFamily="2" charset="0"/>
              </a:defRPr>
            </a:lvl2pPr>
            <a:lvl3pPr marL="914377" indent="0">
              <a:buNone/>
              <a:defRPr sz="1300" baseline="0">
                <a:solidFill>
                  <a:schemeClr val="bg1"/>
                </a:solidFill>
                <a:latin typeface="Gotham Office" panose="02000000000000000000" pitchFamily="2" charset="0"/>
              </a:defRPr>
            </a:lvl3pPr>
            <a:lvl4pPr marL="1371566" indent="0">
              <a:buNone/>
              <a:defRPr sz="1300" baseline="0">
                <a:solidFill>
                  <a:schemeClr val="bg1"/>
                </a:solidFill>
                <a:latin typeface="Gotham Office" panose="02000000000000000000" pitchFamily="2" charset="0"/>
              </a:defRPr>
            </a:lvl4pPr>
            <a:lvl5pPr marL="1828754"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spTree>
    <p:extLst>
      <p:ext uri="{BB962C8B-B14F-4D97-AF65-F5344CB8AC3E}">
        <p14:creationId xmlns:p14="http://schemas.microsoft.com/office/powerpoint/2010/main" val="33528363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Content_columns_black AL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3" y="6421980"/>
            <a:ext cx="2025651" cy="273050"/>
          </a:xfrm>
          <a:prstGeom prst="rect">
            <a:avLst/>
          </a:prstGeom>
        </p:spPr>
      </p:pic>
      <p:sp>
        <p:nvSpPr>
          <p:cNvPr id="11" name="Title 1">
            <a:extLst>
              <a:ext uri="{FF2B5EF4-FFF2-40B4-BE49-F238E27FC236}">
                <a16:creationId xmlns:a16="http://schemas.microsoft.com/office/drawing/2014/main" id="{3F923471-1316-5545-8DB5-7A4C57E44BAD}"/>
              </a:ext>
            </a:extLst>
          </p:cNvPr>
          <p:cNvSpPr>
            <a:spLocks noGrp="1"/>
          </p:cNvSpPr>
          <p:nvPr>
            <p:ph type="ctrTitle" hasCustomPrompt="1"/>
          </p:nvPr>
        </p:nvSpPr>
        <p:spPr>
          <a:xfrm>
            <a:off x="5014462" y="882466"/>
            <a:ext cx="6056663" cy="1154756"/>
          </a:xfrm>
        </p:spPr>
        <p:txBody>
          <a:bodyPr anchor="t"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 style long version with multiple lines</a:t>
            </a:r>
          </a:p>
        </p:txBody>
      </p:sp>
      <p:sp>
        <p:nvSpPr>
          <p:cNvPr id="13" name="Text Placeholder 9">
            <a:extLst>
              <a:ext uri="{FF2B5EF4-FFF2-40B4-BE49-F238E27FC236}">
                <a16:creationId xmlns:a16="http://schemas.microsoft.com/office/drawing/2014/main" id="{ABB5F7DE-EEF3-1743-BF0E-14EC63493603}"/>
              </a:ext>
            </a:extLst>
          </p:cNvPr>
          <p:cNvSpPr>
            <a:spLocks noGrp="1"/>
          </p:cNvSpPr>
          <p:nvPr>
            <p:ph type="body" sz="quarter" idx="15" hasCustomPrompt="1"/>
          </p:nvPr>
        </p:nvSpPr>
        <p:spPr>
          <a:xfrm>
            <a:off x="5014462" y="2269573"/>
            <a:ext cx="6055673"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subhead text</a:t>
            </a:r>
          </a:p>
        </p:txBody>
      </p:sp>
      <p:sp>
        <p:nvSpPr>
          <p:cNvPr id="14" name="Text Placeholder 11">
            <a:extLst>
              <a:ext uri="{FF2B5EF4-FFF2-40B4-BE49-F238E27FC236}">
                <a16:creationId xmlns:a16="http://schemas.microsoft.com/office/drawing/2014/main" id="{BD5D7ABF-6CE4-A141-A308-B40140BB333C}"/>
              </a:ext>
            </a:extLst>
          </p:cNvPr>
          <p:cNvSpPr>
            <a:spLocks noGrp="1"/>
          </p:cNvSpPr>
          <p:nvPr>
            <p:ph type="body" sz="quarter" idx="18" hasCustomPrompt="1"/>
          </p:nvPr>
        </p:nvSpPr>
        <p:spPr>
          <a:xfrm>
            <a:off x="838202"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189" indent="0">
              <a:buFontTx/>
              <a:buNone/>
              <a:defRPr sz="2800" b="1" i="0">
                <a:latin typeface="Arial" panose="020B0604020202020204" pitchFamily="34" charset="0"/>
                <a:cs typeface="Arial" panose="020B0604020202020204" pitchFamily="34" charset="0"/>
              </a:defRPr>
            </a:lvl2pPr>
            <a:lvl3pPr marL="914377" indent="0">
              <a:buFontTx/>
              <a:buNone/>
              <a:defRPr sz="2800" b="1" i="0">
                <a:latin typeface="Arial" panose="020B0604020202020204" pitchFamily="34" charset="0"/>
                <a:cs typeface="Arial" panose="020B0604020202020204" pitchFamily="34" charset="0"/>
              </a:defRPr>
            </a:lvl3pPr>
            <a:lvl4pPr marL="1371566" indent="0">
              <a:buFontTx/>
              <a:buNone/>
              <a:defRPr sz="2800" b="1" i="0">
                <a:latin typeface="Arial" panose="020B0604020202020204" pitchFamily="34" charset="0"/>
                <a:cs typeface="Arial" panose="020B0604020202020204" pitchFamily="34" charset="0"/>
              </a:defRPr>
            </a:lvl4pPr>
            <a:lvl5pPr marL="1828754"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sp>
        <p:nvSpPr>
          <p:cNvPr id="17" name="Content Placeholder 3">
            <a:extLst>
              <a:ext uri="{FF2B5EF4-FFF2-40B4-BE49-F238E27FC236}">
                <a16:creationId xmlns:a16="http://schemas.microsoft.com/office/drawing/2014/main" id="{0D89C73D-6F91-314A-A11F-88BBD17F65B6}"/>
              </a:ext>
            </a:extLst>
          </p:cNvPr>
          <p:cNvSpPr>
            <a:spLocks noGrp="1"/>
          </p:cNvSpPr>
          <p:nvPr>
            <p:ph sz="quarter" idx="19" hasCustomPrompt="1"/>
          </p:nvPr>
        </p:nvSpPr>
        <p:spPr>
          <a:xfrm>
            <a:off x="5014913" y="2963863"/>
            <a:ext cx="6056211" cy="3181350"/>
          </a:xfrm>
        </p:spPr>
        <p:txBody>
          <a:bodyPr>
            <a:noAutofit/>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
        <p:nvSpPr>
          <p:cNvPr id="22" name="Text Placeholder 5">
            <a:extLst>
              <a:ext uri="{FF2B5EF4-FFF2-40B4-BE49-F238E27FC236}">
                <a16:creationId xmlns:a16="http://schemas.microsoft.com/office/drawing/2014/main" id="{76F05EC9-AF96-8E42-B8F4-64E9730C657C}"/>
              </a:ext>
            </a:extLst>
          </p:cNvPr>
          <p:cNvSpPr>
            <a:spLocks noGrp="1"/>
          </p:cNvSpPr>
          <p:nvPr>
            <p:ph type="body" sz="quarter" idx="22" hasCustomPrompt="1"/>
          </p:nvPr>
        </p:nvSpPr>
        <p:spPr>
          <a:xfrm>
            <a:off x="838202" y="2814640"/>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189" indent="0">
              <a:buNone/>
              <a:defRPr sz="1300" baseline="0">
                <a:solidFill>
                  <a:schemeClr val="bg1"/>
                </a:solidFill>
                <a:latin typeface="Gotham Office" panose="02000000000000000000" pitchFamily="2" charset="0"/>
              </a:defRPr>
            </a:lvl2pPr>
            <a:lvl3pPr marL="914377" indent="0">
              <a:buNone/>
              <a:defRPr sz="1300" baseline="0">
                <a:solidFill>
                  <a:schemeClr val="bg1"/>
                </a:solidFill>
                <a:latin typeface="Gotham Office" panose="02000000000000000000" pitchFamily="2" charset="0"/>
              </a:defRPr>
            </a:lvl3pPr>
            <a:lvl4pPr marL="1371566" indent="0">
              <a:buNone/>
              <a:defRPr sz="1300" baseline="0">
                <a:solidFill>
                  <a:schemeClr val="bg1"/>
                </a:solidFill>
                <a:latin typeface="Gotham Office" panose="02000000000000000000" pitchFamily="2" charset="0"/>
              </a:defRPr>
            </a:lvl4pPr>
            <a:lvl5pPr marL="1828754"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spTree>
    <p:extLst>
      <p:ext uri="{BB962C8B-B14F-4D97-AF65-F5344CB8AC3E}">
        <p14:creationId xmlns:p14="http://schemas.microsoft.com/office/powerpoint/2010/main" val="9647831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ntent_columns_whit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cap="none" baseline="0">
                <a:solidFill>
                  <a:schemeClr val="tx1"/>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cxnSp>
        <p:nvCxnSpPr>
          <p:cNvPr id="4" name="Straight Connector 3">
            <a:extLst>
              <a:ext uri="{FF2B5EF4-FFF2-40B4-BE49-F238E27FC236}">
                <a16:creationId xmlns:a16="http://schemas.microsoft.com/office/drawing/2014/main" id="{79C45948-1A02-2848-8588-4732A2AD978A}"/>
              </a:ext>
            </a:extLst>
          </p:cNvPr>
          <p:cNvCxnSpPr/>
          <p:nvPr userDrawn="1"/>
        </p:nvCxnSpPr>
        <p:spPr>
          <a:xfrm>
            <a:off x="4114144"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244F8-F3EC-3E4A-AAF1-1409EA2551C9}"/>
              </a:ext>
            </a:extLst>
          </p:cNvPr>
          <p:cNvCxnSpPr/>
          <p:nvPr userDrawn="1"/>
        </p:nvCxnSpPr>
        <p:spPr>
          <a:xfrm>
            <a:off x="7676699"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B536CEC-E045-504C-B7BC-C0D93AD00395}"/>
              </a:ext>
            </a:extLst>
          </p:cNvPr>
          <p:cNvPicPr>
            <a:picLocks noChangeAspect="1"/>
          </p:cNvPicPr>
          <p:nvPr userDrawn="1"/>
        </p:nvPicPr>
        <p:blipFill>
          <a:blip r:embed="rId2"/>
          <a:srcRect/>
          <a:stretch/>
        </p:blipFill>
        <p:spPr>
          <a:xfrm>
            <a:off x="9629548" y="6421980"/>
            <a:ext cx="2025651" cy="273050"/>
          </a:xfrm>
          <a:prstGeom prst="rect">
            <a:avLst/>
          </a:prstGeom>
        </p:spPr>
      </p:pic>
      <p:sp>
        <p:nvSpPr>
          <p:cNvPr id="14" name="Slide Number Placeholder 6">
            <a:extLst>
              <a:ext uri="{FF2B5EF4-FFF2-40B4-BE49-F238E27FC236}">
                <a16:creationId xmlns:a16="http://schemas.microsoft.com/office/drawing/2014/main" id="{DE6B4A2E-7D2F-354E-98DA-AD1F10B6F120}"/>
              </a:ext>
            </a:extLst>
          </p:cNvPr>
          <p:cNvSpPr>
            <a:spLocks noGrp="1"/>
          </p:cNvSpPr>
          <p:nvPr>
            <p:ph type="sldNum" sz="quarter" idx="12"/>
          </p:nvPr>
        </p:nvSpPr>
        <p:spPr>
          <a:xfrm>
            <a:off x="9269360" y="6366184"/>
            <a:ext cx="2743200" cy="365125"/>
          </a:xfrm>
        </p:spPr>
        <p:txBody>
          <a:bodyPr/>
          <a:lstStyle>
            <a:lvl1pPr>
              <a:defRPr sz="1051">
                <a:solidFill>
                  <a:schemeClr val="tx1"/>
                </a:solidFill>
              </a:defRPr>
            </a:lvl1pPr>
          </a:lstStyle>
          <a:p>
            <a:r>
              <a:rPr lang="en-US" dirty="0"/>
              <a:t>|  </a:t>
            </a:r>
            <a:fld id="{97BFF72C-5ACC-BF44-8A77-29ED5F2D29E3}" type="slidenum">
              <a:rPr lang="en-US" smtClean="0"/>
              <a:pPr/>
              <a:t>‹#›</a:t>
            </a:fld>
            <a:endParaRPr lang="en-US" dirty="0"/>
          </a:p>
        </p:txBody>
      </p:sp>
      <p:sp>
        <p:nvSpPr>
          <p:cNvPr id="20" name="Text Placeholder 9">
            <a:extLst>
              <a:ext uri="{FF2B5EF4-FFF2-40B4-BE49-F238E27FC236}">
                <a16:creationId xmlns:a16="http://schemas.microsoft.com/office/drawing/2014/main" id="{9ECC0AC2-35F4-D143-A2BA-4A76B175887C}"/>
              </a:ext>
            </a:extLst>
          </p:cNvPr>
          <p:cNvSpPr>
            <a:spLocks noGrp="1"/>
          </p:cNvSpPr>
          <p:nvPr>
            <p:ph type="body" sz="quarter" idx="15" hasCustomPrompt="1"/>
          </p:nvPr>
        </p:nvSpPr>
        <p:spPr>
          <a:xfrm>
            <a:off x="837748" y="2269573"/>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21" name="Content Placeholder 3">
            <a:extLst>
              <a:ext uri="{FF2B5EF4-FFF2-40B4-BE49-F238E27FC236}">
                <a16:creationId xmlns:a16="http://schemas.microsoft.com/office/drawing/2014/main" id="{5267ACCD-715D-994C-B6EF-9AB34A713F81}"/>
              </a:ext>
            </a:extLst>
          </p:cNvPr>
          <p:cNvSpPr>
            <a:spLocks noGrp="1"/>
          </p:cNvSpPr>
          <p:nvPr>
            <p:ph sz="quarter" idx="19" hasCustomPrompt="1"/>
          </p:nvPr>
        </p:nvSpPr>
        <p:spPr>
          <a:xfrm>
            <a:off x="838201" y="2963863"/>
            <a:ext cx="2989263" cy="3181350"/>
          </a:xfrm>
        </p:spPr>
        <p:txBody>
          <a:bodyPr>
            <a:noAutofit/>
          </a:bodyPr>
          <a:lstStyle>
            <a:lvl1pPr marL="0" indent="0">
              <a:buNone/>
              <a:defRPr sz="14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
        <p:nvSpPr>
          <p:cNvPr id="22" name="Text Placeholder 9">
            <a:extLst>
              <a:ext uri="{FF2B5EF4-FFF2-40B4-BE49-F238E27FC236}">
                <a16:creationId xmlns:a16="http://schemas.microsoft.com/office/drawing/2014/main" id="{3059BBBB-B622-5148-89DC-493B0F069B24}"/>
              </a:ext>
            </a:extLst>
          </p:cNvPr>
          <p:cNvSpPr>
            <a:spLocks noGrp="1"/>
          </p:cNvSpPr>
          <p:nvPr>
            <p:ph type="body" sz="quarter" idx="20" hasCustomPrompt="1"/>
          </p:nvPr>
        </p:nvSpPr>
        <p:spPr>
          <a:xfrm>
            <a:off x="4413251" y="2269573"/>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23" name="Content Placeholder 3">
            <a:extLst>
              <a:ext uri="{FF2B5EF4-FFF2-40B4-BE49-F238E27FC236}">
                <a16:creationId xmlns:a16="http://schemas.microsoft.com/office/drawing/2014/main" id="{ACA4CF02-65DA-D54B-92A5-1D8E77F9B9D1}"/>
              </a:ext>
            </a:extLst>
          </p:cNvPr>
          <p:cNvSpPr>
            <a:spLocks noGrp="1"/>
          </p:cNvSpPr>
          <p:nvPr>
            <p:ph sz="quarter" idx="21" hasCustomPrompt="1"/>
          </p:nvPr>
        </p:nvSpPr>
        <p:spPr>
          <a:xfrm>
            <a:off x="4413702" y="2963863"/>
            <a:ext cx="2989263" cy="3181350"/>
          </a:xfrm>
        </p:spPr>
        <p:txBody>
          <a:bodyPr>
            <a:noAutofit/>
          </a:bodyPr>
          <a:lstStyle>
            <a:lvl1pPr marL="0" indent="0">
              <a:buNone/>
              <a:defRPr sz="14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
        <p:nvSpPr>
          <p:cNvPr id="26" name="Text Placeholder 9">
            <a:extLst>
              <a:ext uri="{FF2B5EF4-FFF2-40B4-BE49-F238E27FC236}">
                <a16:creationId xmlns:a16="http://schemas.microsoft.com/office/drawing/2014/main" id="{7099A253-B33E-C940-A0F3-8AFC8FEBFCA7}"/>
              </a:ext>
            </a:extLst>
          </p:cNvPr>
          <p:cNvSpPr>
            <a:spLocks noGrp="1"/>
          </p:cNvSpPr>
          <p:nvPr>
            <p:ph type="body" sz="quarter" idx="22" hasCustomPrompt="1"/>
          </p:nvPr>
        </p:nvSpPr>
        <p:spPr>
          <a:xfrm>
            <a:off x="7966696" y="2269573"/>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27" name="Content Placeholder 3">
            <a:extLst>
              <a:ext uri="{FF2B5EF4-FFF2-40B4-BE49-F238E27FC236}">
                <a16:creationId xmlns:a16="http://schemas.microsoft.com/office/drawing/2014/main" id="{A6A63EC1-455B-5A48-8D44-AF9231C03594}"/>
              </a:ext>
            </a:extLst>
          </p:cNvPr>
          <p:cNvSpPr>
            <a:spLocks noGrp="1"/>
          </p:cNvSpPr>
          <p:nvPr>
            <p:ph sz="quarter" idx="23" hasCustomPrompt="1"/>
          </p:nvPr>
        </p:nvSpPr>
        <p:spPr>
          <a:xfrm>
            <a:off x="7967149" y="2963863"/>
            <a:ext cx="2989263" cy="3181350"/>
          </a:xfrm>
        </p:spPr>
        <p:txBody>
          <a:bodyPr>
            <a:noAutofit/>
          </a:bodyPr>
          <a:lstStyle>
            <a:lvl1pPr marL="0" indent="0">
              <a:buNone/>
              <a:defRPr sz="14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Tree>
    <p:extLst>
      <p:ext uri="{BB962C8B-B14F-4D97-AF65-F5344CB8AC3E}">
        <p14:creationId xmlns:p14="http://schemas.microsoft.com/office/powerpoint/2010/main" val="5657205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ontent_columns_whit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2" y="882466"/>
            <a:ext cx="6056663" cy="1154756"/>
          </a:xfrm>
        </p:spPr>
        <p:txBody>
          <a:bodyPr anchor="t" anchorCtr="0">
            <a:noAutofit/>
          </a:bodyPr>
          <a:lstStyle>
            <a:lvl1pPr algn="l">
              <a:lnSpc>
                <a:spcPct val="100000"/>
              </a:lnSpc>
              <a:defRPr sz="2400" b="1" i="0" baseline="0">
                <a:solidFill>
                  <a:schemeClr val="tx1"/>
                </a:solidFill>
                <a:latin typeface="Gotham Office" panose="02000000000000000000" pitchFamily="2" charset="0"/>
                <a:cs typeface="Arial" panose="020B0604020202020204" pitchFamily="34" charset="0"/>
              </a:defRPr>
            </a:lvl1pPr>
          </a:lstStyle>
          <a:p>
            <a:r>
              <a:rPr lang="en-US" dirty="0"/>
              <a:t>Click to edit slide title style long version with multiple lines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hasCustomPrompt="1"/>
          </p:nvPr>
        </p:nvSpPr>
        <p:spPr>
          <a:xfrm>
            <a:off x="5014462" y="2269573"/>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hasCustomPrompt="1"/>
          </p:nvPr>
        </p:nvSpPr>
        <p:spPr>
          <a:xfrm>
            <a:off x="838202"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189" indent="0">
              <a:buFontTx/>
              <a:buNone/>
              <a:defRPr sz="2800" b="1" i="0">
                <a:latin typeface="Arial" panose="020B0604020202020204" pitchFamily="34" charset="0"/>
                <a:cs typeface="Arial" panose="020B0604020202020204" pitchFamily="34" charset="0"/>
              </a:defRPr>
            </a:lvl2pPr>
            <a:lvl3pPr marL="914377" indent="0">
              <a:buFontTx/>
              <a:buNone/>
              <a:defRPr sz="2800" b="1" i="0">
                <a:latin typeface="Arial" panose="020B0604020202020204" pitchFamily="34" charset="0"/>
                <a:cs typeface="Arial" panose="020B0604020202020204" pitchFamily="34" charset="0"/>
              </a:defRPr>
            </a:lvl3pPr>
            <a:lvl4pPr marL="1371566" indent="0">
              <a:buFontTx/>
              <a:buNone/>
              <a:defRPr sz="2800" b="1" i="0">
                <a:latin typeface="Arial" panose="020B0604020202020204" pitchFamily="34" charset="0"/>
                <a:cs typeface="Arial" panose="020B0604020202020204" pitchFamily="34" charset="0"/>
              </a:defRPr>
            </a:lvl4pPr>
            <a:lvl5pPr marL="1828754"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pic>
        <p:nvPicPr>
          <p:cNvPr id="11" name="Picture 10">
            <a:extLst>
              <a:ext uri="{FF2B5EF4-FFF2-40B4-BE49-F238E27FC236}">
                <a16:creationId xmlns:a16="http://schemas.microsoft.com/office/drawing/2014/main" id="{DEE4D894-A29D-9643-8631-0B759B2E400E}"/>
              </a:ext>
            </a:extLst>
          </p:cNvPr>
          <p:cNvPicPr>
            <a:picLocks noChangeAspect="1"/>
          </p:cNvPicPr>
          <p:nvPr userDrawn="1"/>
        </p:nvPicPr>
        <p:blipFill>
          <a:blip r:embed="rId3"/>
          <a:srcRect/>
          <a:stretch/>
        </p:blipFill>
        <p:spPr>
          <a:xfrm>
            <a:off x="9629548" y="6421980"/>
            <a:ext cx="2025651" cy="273050"/>
          </a:xfrm>
          <a:prstGeom prst="rect">
            <a:avLst/>
          </a:prstGeom>
        </p:spPr>
      </p:pic>
      <p:sp>
        <p:nvSpPr>
          <p:cNvPr id="13" name="Slide Number Placeholder 6">
            <a:extLst>
              <a:ext uri="{FF2B5EF4-FFF2-40B4-BE49-F238E27FC236}">
                <a16:creationId xmlns:a16="http://schemas.microsoft.com/office/drawing/2014/main" id="{30964279-42E7-9C4A-9068-DC846E7900AE}"/>
              </a:ext>
            </a:extLst>
          </p:cNvPr>
          <p:cNvSpPr>
            <a:spLocks noGrp="1"/>
          </p:cNvSpPr>
          <p:nvPr>
            <p:ph type="sldNum" sz="quarter" idx="12"/>
          </p:nvPr>
        </p:nvSpPr>
        <p:spPr>
          <a:xfrm>
            <a:off x="9269360" y="6366184"/>
            <a:ext cx="2743200" cy="365125"/>
          </a:xfrm>
        </p:spPr>
        <p:txBody>
          <a:bodyPr/>
          <a:lstStyle>
            <a:lvl1pPr>
              <a:defRPr sz="1051">
                <a:solidFill>
                  <a:schemeClr val="tx1"/>
                </a:solidFill>
              </a:defRPr>
            </a:lvl1pPr>
          </a:lstStyle>
          <a:p>
            <a:r>
              <a:rPr lang="en-US" dirty="0"/>
              <a:t>|  </a:t>
            </a:r>
            <a:fld id="{97BFF72C-5ACC-BF44-8A77-29ED5F2D29E3}" type="slidenum">
              <a:rPr lang="en-US" smtClean="0"/>
              <a:pPr/>
              <a:t>‹#›</a:t>
            </a:fld>
            <a:endParaRPr lang="en-US" dirty="0"/>
          </a:p>
        </p:txBody>
      </p:sp>
      <p:sp>
        <p:nvSpPr>
          <p:cNvPr id="4" name="Content Placeholder 3">
            <a:extLst>
              <a:ext uri="{FF2B5EF4-FFF2-40B4-BE49-F238E27FC236}">
                <a16:creationId xmlns:a16="http://schemas.microsoft.com/office/drawing/2014/main" id="{2A50C5A1-0B93-3742-B8DF-BE63504FBD47}"/>
              </a:ext>
            </a:extLst>
          </p:cNvPr>
          <p:cNvSpPr>
            <a:spLocks noGrp="1"/>
          </p:cNvSpPr>
          <p:nvPr>
            <p:ph sz="quarter" idx="19" hasCustomPrompt="1"/>
          </p:nvPr>
        </p:nvSpPr>
        <p:spPr>
          <a:xfrm>
            <a:off x="5014912" y="2963863"/>
            <a:ext cx="2989263" cy="3181350"/>
          </a:xfrm>
        </p:spPr>
        <p:txBody>
          <a:bodyPr>
            <a:noAutofit/>
          </a:bodyPr>
          <a:lstStyle>
            <a:lvl1pPr marL="0" indent="0">
              <a:buNone/>
              <a:defRPr sz="14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
        <p:nvSpPr>
          <p:cNvPr id="14" name="Text Placeholder 9">
            <a:extLst>
              <a:ext uri="{FF2B5EF4-FFF2-40B4-BE49-F238E27FC236}">
                <a16:creationId xmlns:a16="http://schemas.microsoft.com/office/drawing/2014/main" id="{E0955E23-5237-5C44-908C-77D23F74F37F}"/>
              </a:ext>
            </a:extLst>
          </p:cNvPr>
          <p:cNvSpPr>
            <a:spLocks noGrp="1"/>
          </p:cNvSpPr>
          <p:nvPr>
            <p:ph type="body" sz="quarter" idx="20" hasCustomPrompt="1"/>
          </p:nvPr>
        </p:nvSpPr>
        <p:spPr>
          <a:xfrm>
            <a:off x="8092942" y="2269573"/>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17" name="Content Placeholder 3">
            <a:extLst>
              <a:ext uri="{FF2B5EF4-FFF2-40B4-BE49-F238E27FC236}">
                <a16:creationId xmlns:a16="http://schemas.microsoft.com/office/drawing/2014/main" id="{47CA2110-10A1-024F-BB4A-7E1F52781BD9}"/>
              </a:ext>
            </a:extLst>
          </p:cNvPr>
          <p:cNvSpPr>
            <a:spLocks noGrp="1"/>
          </p:cNvSpPr>
          <p:nvPr>
            <p:ph sz="quarter" idx="21" hasCustomPrompt="1"/>
          </p:nvPr>
        </p:nvSpPr>
        <p:spPr>
          <a:xfrm>
            <a:off x="8093394" y="2963863"/>
            <a:ext cx="2989263" cy="3181350"/>
          </a:xfrm>
        </p:spPr>
        <p:txBody>
          <a:bodyPr>
            <a:noAutofit/>
          </a:bodyPr>
          <a:lstStyle>
            <a:lvl1pPr marL="0" indent="0">
              <a:buNone/>
              <a:defRPr sz="14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
        <p:nvSpPr>
          <p:cNvPr id="6" name="Text Placeholder 5">
            <a:extLst>
              <a:ext uri="{FF2B5EF4-FFF2-40B4-BE49-F238E27FC236}">
                <a16:creationId xmlns:a16="http://schemas.microsoft.com/office/drawing/2014/main" id="{C7663013-5E70-994C-A13B-9B5231AEC8A7}"/>
              </a:ext>
            </a:extLst>
          </p:cNvPr>
          <p:cNvSpPr>
            <a:spLocks noGrp="1"/>
          </p:cNvSpPr>
          <p:nvPr>
            <p:ph type="body" sz="quarter" idx="22" hasCustomPrompt="1"/>
          </p:nvPr>
        </p:nvSpPr>
        <p:spPr>
          <a:xfrm>
            <a:off x="838202" y="2814640"/>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189" indent="0">
              <a:buNone/>
              <a:defRPr sz="1300" baseline="0">
                <a:solidFill>
                  <a:schemeClr val="bg1"/>
                </a:solidFill>
                <a:latin typeface="Gotham Office" panose="02000000000000000000" pitchFamily="2" charset="0"/>
              </a:defRPr>
            </a:lvl2pPr>
            <a:lvl3pPr marL="914377" indent="0">
              <a:buNone/>
              <a:defRPr sz="1300" baseline="0">
                <a:solidFill>
                  <a:schemeClr val="bg1"/>
                </a:solidFill>
                <a:latin typeface="Gotham Office" panose="02000000000000000000" pitchFamily="2" charset="0"/>
              </a:defRPr>
            </a:lvl3pPr>
            <a:lvl4pPr marL="1371566" indent="0">
              <a:buNone/>
              <a:defRPr sz="1300" baseline="0">
                <a:solidFill>
                  <a:schemeClr val="bg1"/>
                </a:solidFill>
                <a:latin typeface="Gotham Office" panose="02000000000000000000" pitchFamily="2" charset="0"/>
              </a:defRPr>
            </a:lvl4pPr>
            <a:lvl5pPr marL="1828754"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spTree>
    <p:extLst>
      <p:ext uri="{BB962C8B-B14F-4D97-AF65-F5344CB8AC3E}">
        <p14:creationId xmlns:p14="http://schemas.microsoft.com/office/powerpoint/2010/main" val="12194868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_whit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2" y="882466"/>
            <a:ext cx="6056663" cy="1154756"/>
          </a:xfrm>
        </p:spPr>
        <p:txBody>
          <a:bodyPr anchor="t" anchorCtr="0">
            <a:noAutofit/>
          </a:bodyPr>
          <a:lstStyle>
            <a:lvl1pPr algn="l">
              <a:lnSpc>
                <a:spcPct val="100000"/>
              </a:lnSpc>
              <a:defRPr sz="2400" b="1" i="0" baseline="0">
                <a:solidFill>
                  <a:schemeClr val="tx1"/>
                </a:solidFill>
                <a:latin typeface="Gotham Office" panose="02000000000000000000" pitchFamily="2" charset="0"/>
                <a:cs typeface="Arial" panose="020B0604020202020204" pitchFamily="34" charset="0"/>
              </a:defRPr>
            </a:lvl1pPr>
          </a:lstStyle>
          <a:p>
            <a:r>
              <a:rPr lang="en-US" dirty="0"/>
              <a:t>Click to edit slide title style long version with multiple lines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hasCustomPrompt="1"/>
          </p:nvPr>
        </p:nvSpPr>
        <p:spPr>
          <a:xfrm>
            <a:off x="5014462" y="2269573"/>
            <a:ext cx="6055673"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hasCustomPrompt="1"/>
          </p:nvPr>
        </p:nvSpPr>
        <p:spPr>
          <a:xfrm>
            <a:off x="838202"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189" indent="0">
              <a:buFontTx/>
              <a:buNone/>
              <a:defRPr sz="2800" b="1" i="0">
                <a:latin typeface="Arial" panose="020B0604020202020204" pitchFamily="34" charset="0"/>
                <a:cs typeface="Arial" panose="020B0604020202020204" pitchFamily="34" charset="0"/>
              </a:defRPr>
            </a:lvl2pPr>
            <a:lvl3pPr marL="914377" indent="0">
              <a:buFontTx/>
              <a:buNone/>
              <a:defRPr sz="2800" b="1" i="0">
                <a:latin typeface="Arial" panose="020B0604020202020204" pitchFamily="34" charset="0"/>
                <a:cs typeface="Arial" panose="020B0604020202020204" pitchFamily="34" charset="0"/>
              </a:defRPr>
            </a:lvl3pPr>
            <a:lvl4pPr marL="1371566" indent="0">
              <a:buFontTx/>
              <a:buNone/>
              <a:defRPr sz="2800" b="1" i="0">
                <a:latin typeface="Arial" panose="020B0604020202020204" pitchFamily="34" charset="0"/>
                <a:cs typeface="Arial" panose="020B0604020202020204" pitchFamily="34" charset="0"/>
              </a:defRPr>
            </a:lvl4pPr>
            <a:lvl5pPr marL="1828754"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pic>
        <p:nvPicPr>
          <p:cNvPr id="11" name="Picture 10">
            <a:extLst>
              <a:ext uri="{FF2B5EF4-FFF2-40B4-BE49-F238E27FC236}">
                <a16:creationId xmlns:a16="http://schemas.microsoft.com/office/drawing/2014/main" id="{DEE4D894-A29D-9643-8631-0B759B2E400E}"/>
              </a:ext>
            </a:extLst>
          </p:cNvPr>
          <p:cNvPicPr>
            <a:picLocks noChangeAspect="1"/>
          </p:cNvPicPr>
          <p:nvPr userDrawn="1"/>
        </p:nvPicPr>
        <p:blipFill>
          <a:blip r:embed="rId3"/>
          <a:srcRect/>
          <a:stretch/>
        </p:blipFill>
        <p:spPr>
          <a:xfrm>
            <a:off x="9629548" y="6421980"/>
            <a:ext cx="2025651" cy="273050"/>
          </a:xfrm>
          <a:prstGeom prst="rect">
            <a:avLst/>
          </a:prstGeom>
        </p:spPr>
      </p:pic>
      <p:sp>
        <p:nvSpPr>
          <p:cNvPr id="13" name="Slide Number Placeholder 6">
            <a:extLst>
              <a:ext uri="{FF2B5EF4-FFF2-40B4-BE49-F238E27FC236}">
                <a16:creationId xmlns:a16="http://schemas.microsoft.com/office/drawing/2014/main" id="{30964279-42E7-9C4A-9068-DC846E7900AE}"/>
              </a:ext>
            </a:extLst>
          </p:cNvPr>
          <p:cNvSpPr>
            <a:spLocks noGrp="1"/>
          </p:cNvSpPr>
          <p:nvPr>
            <p:ph type="sldNum" sz="quarter" idx="12"/>
          </p:nvPr>
        </p:nvSpPr>
        <p:spPr>
          <a:xfrm>
            <a:off x="9269360" y="6366184"/>
            <a:ext cx="2743200" cy="365125"/>
          </a:xfrm>
        </p:spPr>
        <p:txBody>
          <a:bodyPr/>
          <a:lstStyle>
            <a:lvl1pPr>
              <a:defRPr sz="1051">
                <a:solidFill>
                  <a:schemeClr val="tx1"/>
                </a:solidFill>
              </a:defRPr>
            </a:lvl1pPr>
          </a:lstStyle>
          <a:p>
            <a:r>
              <a:rPr lang="en-US" dirty="0"/>
              <a:t>|  </a:t>
            </a:r>
            <a:fld id="{97BFF72C-5ACC-BF44-8A77-29ED5F2D29E3}" type="slidenum">
              <a:rPr lang="en-US" smtClean="0"/>
              <a:pPr/>
              <a:t>‹#›</a:t>
            </a:fld>
            <a:endParaRPr lang="en-US" dirty="0"/>
          </a:p>
        </p:txBody>
      </p:sp>
      <p:sp>
        <p:nvSpPr>
          <p:cNvPr id="4" name="Content Placeholder 3">
            <a:extLst>
              <a:ext uri="{FF2B5EF4-FFF2-40B4-BE49-F238E27FC236}">
                <a16:creationId xmlns:a16="http://schemas.microsoft.com/office/drawing/2014/main" id="{2A50C5A1-0B93-3742-B8DF-BE63504FBD47}"/>
              </a:ext>
            </a:extLst>
          </p:cNvPr>
          <p:cNvSpPr>
            <a:spLocks noGrp="1"/>
          </p:cNvSpPr>
          <p:nvPr>
            <p:ph sz="quarter" idx="19" hasCustomPrompt="1"/>
          </p:nvPr>
        </p:nvSpPr>
        <p:spPr>
          <a:xfrm>
            <a:off x="5014913" y="2963863"/>
            <a:ext cx="6056211" cy="318135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C7663013-5E70-994C-A13B-9B5231AEC8A7}"/>
              </a:ext>
            </a:extLst>
          </p:cNvPr>
          <p:cNvSpPr>
            <a:spLocks noGrp="1"/>
          </p:cNvSpPr>
          <p:nvPr>
            <p:ph type="body" sz="quarter" idx="22" hasCustomPrompt="1"/>
          </p:nvPr>
        </p:nvSpPr>
        <p:spPr>
          <a:xfrm>
            <a:off x="838202" y="2814640"/>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189" indent="0">
              <a:buNone/>
              <a:defRPr sz="1300" baseline="0">
                <a:solidFill>
                  <a:schemeClr val="bg1"/>
                </a:solidFill>
                <a:latin typeface="Gotham Office" panose="02000000000000000000" pitchFamily="2" charset="0"/>
              </a:defRPr>
            </a:lvl2pPr>
            <a:lvl3pPr marL="914377" indent="0">
              <a:buNone/>
              <a:defRPr sz="1300" baseline="0">
                <a:solidFill>
                  <a:schemeClr val="bg1"/>
                </a:solidFill>
                <a:latin typeface="Gotham Office" panose="02000000000000000000" pitchFamily="2" charset="0"/>
              </a:defRPr>
            </a:lvl3pPr>
            <a:lvl4pPr marL="1371566" indent="0">
              <a:buNone/>
              <a:defRPr sz="1300" baseline="0">
                <a:solidFill>
                  <a:schemeClr val="bg1"/>
                </a:solidFill>
                <a:latin typeface="Gotham Office" panose="02000000000000000000" pitchFamily="2" charset="0"/>
              </a:defRPr>
            </a:lvl4pPr>
            <a:lvl5pPr marL="1828754"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spTree>
    <p:extLst>
      <p:ext uri="{BB962C8B-B14F-4D97-AF65-F5344CB8AC3E}">
        <p14:creationId xmlns:p14="http://schemas.microsoft.com/office/powerpoint/2010/main" val="11988274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Content_bullet points_black">
    <p:bg>
      <p:bgPr>
        <a:solidFill>
          <a:schemeClr val="tx1"/>
        </a:solidFill>
        <a:effectLst/>
      </p:bgPr>
    </p:bg>
    <p:spTree>
      <p:nvGrpSpPr>
        <p:cNvPr id="1" name=""/>
        <p:cNvGrpSpPr/>
        <p:nvPr/>
      </p:nvGrpSpPr>
      <p:grpSpPr>
        <a:xfrm>
          <a:off x="0" y="0"/>
          <a:ext cx="0" cy="0"/>
          <a:chOff x="0" y="0"/>
          <a:chExt cx="0" cy="0"/>
        </a:xfrm>
      </p:grpSpPr>
      <p:sp>
        <p:nvSpPr>
          <p:cNvPr id="13" name="Slide Number Placeholder 6">
            <a:extLst>
              <a:ext uri="{FF2B5EF4-FFF2-40B4-BE49-F238E27FC236}">
                <a16:creationId xmlns:a16="http://schemas.microsoft.com/office/drawing/2014/main" id="{C0EF49D9-56C2-EF41-8E3E-962E613FB79E}"/>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14" name="Picture 13">
            <a:extLst>
              <a:ext uri="{FF2B5EF4-FFF2-40B4-BE49-F238E27FC236}">
                <a16:creationId xmlns:a16="http://schemas.microsoft.com/office/drawing/2014/main" id="{B52C8463-361F-594A-9E49-DBFD477671B0}"/>
              </a:ext>
            </a:extLst>
          </p:cNvPr>
          <p:cNvPicPr>
            <a:picLocks noChangeAspect="1"/>
          </p:cNvPicPr>
          <p:nvPr userDrawn="1"/>
        </p:nvPicPr>
        <p:blipFill>
          <a:blip r:embed="rId2"/>
          <a:stretch>
            <a:fillRect/>
          </a:stretch>
        </p:blipFill>
        <p:spPr>
          <a:xfrm>
            <a:off x="9655573" y="6421980"/>
            <a:ext cx="2025651" cy="273050"/>
          </a:xfrm>
          <a:prstGeom prst="rect">
            <a:avLst/>
          </a:prstGeom>
        </p:spPr>
      </p:pic>
      <p:sp>
        <p:nvSpPr>
          <p:cNvPr id="15" name="Title 1">
            <a:extLst>
              <a:ext uri="{FF2B5EF4-FFF2-40B4-BE49-F238E27FC236}">
                <a16:creationId xmlns:a16="http://schemas.microsoft.com/office/drawing/2014/main" id="{897D21C1-F876-1948-A775-7D1D528BD12B}"/>
              </a:ext>
            </a:extLst>
          </p:cNvPr>
          <p:cNvSpPr>
            <a:spLocks noGrp="1"/>
          </p:cNvSpPr>
          <p:nvPr>
            <p:ph type="ctrTitle" hasCustomPrompt="1"/>
          </p:nvPr>
        </p:nvSpPr>
        <p:spPr>
          <a:xfrm>
            <a:off x="838202" y="882468"/>
            <a:ext cx="8227143" cy="1156541"/>
          </a:xfrm>
        </p:spPr>
        <p:txBody>
          <a:bodyPr anchor="b"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a:t>
            </a:r>
          </a:p>
        </p:txBody>
      </p:sp>
      <p:sp>
        <p:nvSpPr>
          <p:cNvPr id="16" name="Text Placeholder 2">
            <a:extLst>
              <a:ext uri="{FF2B5EF4-FFF2-40B4-BE49-F238E27FC236}">
                <a16:creationId xmlns:a16="http://schemas.microsoft.com/office/drawing/2014/main" id="{3BF8256F-B8B7-7C49-BD10-0D2982093813}"/>
              </a:ext>
            </a:extLst>
          </p:cNvPr>
          <p:cNvSpPr>
            <a:spLocks noGrp="1"/>
          </p:cNvSpPr>
          <p:nvPr>
            <p:ph type="body" sz="quarter" idx="13" hasCustomPrompt="1"/>
          </p:nvPr>
        </p:nvSpPr>
        <p:spPr>
          <a:xfrm>
            <a:off x="838202" y="2316163"/>
            <a:ext cx="8227143" cy="3251200"/>
          </a:xfrm>
        </p:spPr>
        <p:txBody>
          <a:bodyPr>
            <a:normAutofit/>
          </a:bodyPr>
          <a:lstStyle>
            <a:lvl1pPr>
              <a:defRPr sz="2000" baseline="0">
                <a:solidFill>
                  <a:schemeClr val="bg1"/>
                </a:solidFill>
                <a:latin typeface="Gotham Office" panose="02000000000000000000" pitchFamily="2" charset="0"/>
              </a:defRPr>
            </a:lvl1pPr>
            <a:lvl2pPr>
              <a:defRPr sz="2000" baseline="0">
                <a:solidFill>
                  <a:schemeClr val="bg1"/>
                </a:solidFill>
                <a:latin typeface="Gotham Office" panose="02000000000000000000" pitchFamily="2" charset="0"/>
              </a:defRPr>
            </a:lvl2pPr>
            <a:lvl3pPr>
              <a:defRPr sz="2000" baseline="0">
                <a:solidFill>
                  <a:schemeClr val="bg1"/>
                </a:solidFill>
                <a:latin typeface="Gotham Office" panose="02000000000000000000" pitchFamily="2" charset="0"/>
              </a:defRPr>
            </a:lvl3pPr>
            <a:lvl4pPr>
              <a:defRPr sz="2000" baseline="0">
                <a:solidFill>
                  <a:schemeClr val="bg1"/>
                </a:solidFill>
                <a:latin typeface="Gotham Office" panose="02000000000000000000" pitchFamily="2" charset="0"/>
              </a:defRPr>
            </a:lvl4pPr>
            <a:lvl5pPr>
              <a:defRPr sz="2000" baseline="0">
                <a:solidFill>
                  <a:schemeClr val="bg1"/>
                </a:solidFill>
                <a:latin typeface="Gotham Office" panose="02000000000000000000" pitchFamily="2"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50502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Content_bullet points_black">
    <p:bg>
      <p:bgRef idx="1001">
        <a:schemeClr val="bg2"/>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A3FCBAC-32A4-994B-B4B0-066131203B90}"/>
              </a:ext>
            </a:extLst>
          </p:cNvPr>
          <p:cNvSpPr>
            <a:spLocks noGrp="1"/>
          </p:cNvSpPr>
          <p:nvPr>
            <p:ph type="ctrTitle" hasCustomPrompt="1"/>
          </p:nvPr>
        </p:nvSpPr>
        <p:spPr>
          <a:xfrm>
            <a:off x="838202" y="882468"/>
            <a:ext cx="8227143" cy="1156541"/>
          </a:xfrm>
        </p:spPr>
        <p:txBody>
          <a:bodyPr anchor="b" anchorCtr="0">
            <a:noAutofit/>
          </a:bodyPr>
          <a:lstStyle>
            <a:lvl1pPr algn="l">
              <a:lnSpc>
                <a:spcPct val="100000"/>
              </a:lnSpc>
              <a:defRPr sz="3600" b="1" i="0" cap="all" baseline="0">
                <a:solidFill>
                  <a:schemeClr val="tx1"/>
                </a:solidFill>
                <a:latin typeface="Gotham Office" panose="02000000000000000000" pitchFamily="2" charset="0"/>
                <a:cs typeface="Arial Narrow" panose="020B0604020202020204" pitchFamily="34" charset="0"/>
              </a:defRPr>
            </a:lvl1pPr>
          </a:lstStyle>
          <a:p>
            <a:r>
              <a:rPr lang="en-US" dirty="0"/>
              <a:t>CLICK TO EDIT slide TITLE</a:t>
            </a:r>
          </a:p>
        </p:txBody>
      </p:sp>
      <p:sp>
        <p:nvSpPr>
          <p:cNvPr id="13" name="Slide Number Placeholder 6">
            <a:extLst>
              <a:ext uri="{FF2B5EF4-FFF2-40B4-BE49-F238E27FC236}">
                <a16:creationId xmlns:a16="http://schemas.microsoft.com/office/drawing/2014/main" id="{C0EF49D9-56C2-EF41-8E3E-962E613FB79E}"/>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14" name="Picture 13">
            <a:extLst>
              <a:ext uri="{FF2B5EF4-FFF2-40B4-BE49-F238E27FC236}">
                <a16:creationId xmlns:a16="http://schemas.microsoft.com/office/drawing/2014/main" id="{B52C8463-361F-594A-9E49-DBFD477671B0}"/>
              </a:ext>
            </a:extLst>
          </p:cNvPr>
          <p:cNvPicPr>
            <a:picLocks noChangeAspect="1"/>
          </p:cNvPicPr>
          <p:nvPr userDrawn="1"/>
        </p:nvPicPr>
        <p:blipFill>
          <a:blip r:embed="rId2"/>
          <a:stretch>
            <a:fillRect/>
          </a:stretch>
        </p:blipFill>
        <p:spPr>
          <a:xfrm>
            <a:off x="9655573" y="6421980"/>
            <a:ext cx="2025651" cy="273050"/>
          </a:xfrm>
          <a:prstGeom prst="rect">
            <a:avLst/>
          </a:prstGeom>
        </p:spPr>
      </p:pic>
      <p:sp>
        <p:nvSpPr>
          <p:cNvPr id="3" name="Text Placeholder 2">
            <a:extLst>
              <a:ext uri="{FF2B5EF4-FFF2-40B4-BE49-F238E27FC236}">
                <a16:creationId xmlns:a16="http://schemas.microsoft.com/office/drawing/2014/main" id="{873CBF3C-B115-754C-9A44-D0DAD9BFA658}"/>
              </a:ext>
            </a:extLst>
          </p:cNvPr>
          <p:cNvSpPr>
            <a:spLocks noGrp="1"/>
          </p:cNvSpPr>
          <p:nvPr>
            <p:ph type="body" sz="quarter" idx="13" hasCustomPrompt="1"/>
          </p:nvPr>
        </p:nvSpPr>
        <p:spPr>
          <a:xfrm>
            <a:off x="838202" y="2316163"/>
            <a:ext cx="8227143" cy="3251200"/>
          </a:xfrm>
        </p:spPr>
        <p:txBody>
          <a:bodyPr>
            <a:normAutofit/>
          </a:bodyPr>
          <a:lstStyle>
            <a:lvl1pPr>
              <a:defRPr sz="2000" baseline="0">
                <a:solidFill>
                  <a:schemeClr val="tx1"/>
                </a:solidFill>
                <a:latin typeface="Gotham Office" panose="02000000000000000000" pitchFamily="2" charset="0"/>
              </a:defRPr>
            </a:lvl1pPr>
            <a:lvl2pPr>
              <a:defRPr sz="2000" baseline="0">
                <a:solidFill>
                  <a:schemeClr val="tx1"/>
                </a:solidFill>
                <a:latin typeface="Gotham Office" panose="02000000000000000000" pitchFamily="2" charset="0"/>
              </a:defRPr>
            </a:lvl2pPr>
            <a:lvl3pPr>
              <a:defRPr sz="2000" baseline="0">
                <a:solidFill>
                  <a:schemeClr val="tx1"/>
                </a:solidFill>
                <a:latin typeface="Gotham Office" panose="02000000000000000000" pitchFamily="2" charset="0"/>
              </a:defRPr>
            </a:lvl3pPr>
            <a:lvl4pPr>
              <a:defRPr sz="2000" baseline="0">
                <a:solidFill>
                  <a:schemeClr val="tx1"/>
                </a:solidFill>
                <a:latin typeface="Gotham Office" panose="02000000000000000000" pitchFamily="2" charset="0"/>
              </a:defRPr>
            </a:lvl4pPr>
            <a:lvl5pPr>
              <a:defRPr sz="2000" baseline="0">
                <a:solidFill>
                  <a:schemeClr val="tx1"/>
                </a:solidFill>
                <a:latin typeface="Gotham Office" panose="02000000000000000000" pitchFamily="2"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508108"/>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End Title_re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5" y="2126513"/>
            <a:ext cx="10664457" cy="845289"/>
          </a:xfrm>
        </p:spPr>
        <p:txBody>
          <a:bodyPr lIns="0" anchor="ctr" anchorCtr="0">
            <a:noAutofit/>
          </a:bodyPr>
          <a:lstStyle>
            <a:lvl1pPr algn="l">
              <a:defRPr sz="40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end slide TITLE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tretch>
            <a:fillRect/>
          </a:stretch>
        </p:blipFill>
        <p:spPr>
          <a:xfrm>
            <a:off x="8234841" y="5396803"/>
            <a:ext cx="3541395" cy="1229995"/>
          </a:xfrm>
          <a:prstGeom prst="rect">
            <a:avLst/>
          </a:prstGeom>
        </p:spPr>
      </p:pic>
    </p:spTree>
    <p:extLst>
      <p:ext uri="{BB962C8B-B14F-4D97-AF65-F5344CB8AC3E}">
        <p14:creationId xmlns:p14="http://schemas.microsoft.com/office/powerpoint/2010/main" val="943635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_Charts_red">
    <p:bg>
      <p:bgPr>
        <a:solidFill>
          <a:schemeClr val="tx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D447930-19AC-CD42-A1F2-8CF10ED19E94}"/>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6B09233E-157D-9342-88AE-ECE6AB6BFD5E}"/>
              </a:ext>
            </a:extLst>
          </p:cNvPr>
          <p:cNvPicPr>
            <a:picLocks noChangeAspect="1"/>
          </p:cNvPicPr>
          <p:nvPr/>
        </p:nvPicPr>
        <p:blipFill>
          <a:blip r:embed="rId2"/>
          <a:stretch>
            <a:fillRect/>
          </a:stretch>
        </p:blipFill>
        <p:spPr>
          <a:xfrm>
            <a:off x="9655574" y="6421980"/>
            <a:ext cx="2025650" cy="273050"/>
          </a:xfrm>
          <a:prstGeom prst="rect">
            <a:avLst/>
          </a:prstGeom>
        </p:spPr>
      </p:pic>
      <p:sp>
        <p:nvSpPr>
          <p:cNvPr id="9" name="Content Placeholder 3">
            <a:extLst>
              <a:ext uri="{FF2B5EF4-FFF2-40B4-BE49-F238E27FC236}">
                <a16:creationId xmlns:a16="http://schemas.microsoft.com/office/drawing/2014/main" id="{68CE3B5F-A327-6948-AC5A-DECAC1DE1870}"/>
              </a:ext>
            </a:extLst>
          </p:cNvPr>
          <p:cNvSpPr>
            <a:spLocks noGrp="1"/>
          </p:cNvSpPr>
          <p:nvPr>
            <p:ph sz="half" idx="2" hasCustomPrompt="1"/>
          </p:nvPr>
        </p:nvSpPr>
        <p:spPr>
          <a:xfrm>
            <a:off x="839788" y="2505075"/>
            <a:ext cx="5157787" cy="368458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a:extLst>
              <a:ext uri="{FF2B5EF4-FFF2-40B4-BE49-F238E27FC236}">
                <a16:creationId xmlns:a16="http://schemas.microsoft.com/office/drawing/2014/main" id="{664CF0BE-0659-1343-A2CC-51E917900762}"/>
              </a:ext>
            </a:extLst>
          </p:cNvPr>
          <p:cNvSpPr>
            <a:spLocks noGrp="1"/>
          </p:cNvSpPr>
          <p:nvPr>
            <p:ph sz="quarter" idx="4" hasCustomPrompt="1"/>
          </p:nvPr>
        </p:nvSpPr>
        <p:spPr>
          <a:xfrm>
            <a:off x="6172200" y="2505075"/>
            <a:ext cx="5183188" cy="368458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62125EE-0453-EC44-AA42-57276C8BC489}"/>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pic>
        <p:nvPicPr>
          <p:cNvPr id="2" name="Picture 1">
            <a:extLst>
              <a:ext uri="{FF2B5EF4-FFF2-40B4-BE49-F238E27FC236}">
                <a16:creationId xmlns:a16="http://schemas.microsoft.com/office/drawing/2014/main" id="{2771B9EA-AFD0-A138-3EDC-0144A47D27D9}"/>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4300803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End Title_black">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rcRect/>
          <a:stretch/>
        </p:blipFill>
        <p:spPr>
          <a:xfrm>
            <a:off x="8234841" y="5396803"/>
            <a:ext cx="3541395" cy="1229995"/>
          </a:xfrm>
          <a:prstGeom prst="rect">
            <a:avLst/>
          </a:prstGeom>
        </p:spPr>
      </p:pic>
      <p:sp>
        <p:nvSpPr>
          <p:cNvPr id="5" name="Title 1">
            <a:extLst>
              <a:ext uri="{FF2B5EF4-FFF2-40B4-BE49-F238E27FC236}">
                <a16:creationId xmlns:a16="http://schemas.microsoft.com/office/drawing/2014/main" id="{A8B1A54E-83C9-7F47-8321-1294C19D7AF0}"/>
              </a:ext>
            </a:extLst>
          </p:cNvPr>
          <p:cNvSpPr>
            <a:spLocks noGrp="1"/>
          </p:cNvSpPr>
          <p:nvPr>
            <p:ph type="ctrTitle" hasCustomPrompt="1"/>
          </p:nvPr>
        </p:nvSpPr>
        <p:spPr>
          <a:xfrm>
            <a:off x="786805" y="2126513"/>
            <a:ext cx="10664457" cy="845289"/>
          </a:xfrm>
        </p:spPr>
        <p:txBody>
          <a:bodyPr lIns="0" anchor="ctr" anchorCtr="0">
            <a:noAutofit/>
          </a:bodyPr>
          <a:lstStyle>
            <a:lvl1pPr algn="l">
              <a:defRPr sz="40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end slide TITLE</a:t>
            </a:r>
          </a:p>
        </p:txBody>
      </p:sp>
    </p:spTree>
    <p:extLst>
      <p:ext uri="{BB962C8B-B14F-4D97-AF65-F5344CB8AC3E}">
        <p14:creationId xmlns:p14="http://schemas.microsoft.com/office/powerpoint/2010/main" val="14427528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End Title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3"/>
          <a:stretch>
            <a:fillRect/>
          </a:stretch>
        </p:blipFill>
        <p:spPr>
          <a:xfrm>
            <a:off x="8234841" y="5396803"/>
            <a:ext cx="3541395" cy="1229995"/>
          </a:xfrm>
          <a:prstGeom prst="rect">
            <a:avLst/>
          </a:prstGeom>
        </p:spPr>
      </p:pic>
      <p:sp>
        <p:nvSpPr>
          <p:cNvPr id="7" name="Title 1">
            <a:extLst>
              <a:ext uri="{FF2B5EF4-FFF2-40B4-BE49-F238E27FC236}">
                <a16:creationId xmlns:a16="http://schemas.microsoft.com/office/drawing/2014/main" id="{031B4543-BDE1-7E4B-8125-D55E77DD1082}"/>
              </a:ext>
            </a:extLst>
          </p:cNvPr>
          <p:cNvSpPr>
            <a:spLocks noGrp="1"/>
          </p:cNvSpPr>
          <p:nvPr>
            <p:ph type="ctrTitle" hasCustomPrompt="1"/>
          </p:nvPr>
        </p:nvSpPr>
        <p:spPr>
          <a:xfrm>
            <a:off x="786805" y="2126513"/>
            <a:ext cx="10664457" cy="845289"/>
          </a:xfrm>
        </p:spPr>
        <p:txBody>
          <a:bodyPr lIns="0" anchor="ctr" anchorCtr="0">
            <a:noAutofit/>
          </a:bodyPr>
          <a:lstStyle>
            <a:lvl1pPr algn="l">
              <a:defRPr sz="40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end slide TITLE</a:t>
            </a:r>
          </a:p>
        </p:txBody>
      </p:sp>
    </p:spTree>
    <p:extLst>
      <p:ext uri="{BB962C8B-B14F-4D97-AF65-F5344CB8AC3E}">
        <p14:creationId xmlns:p14="http://schemas.microsoft.com/office/powerpoint/2010/main" val="8289650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End Titl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3"/>
          <a:stretch>
            <a:fillRect/>
          </a:stretch>
        </p:blipFill>
        <p:spPr>
          <a:xfrm>
            <a:off x="8234841" y="5396803"/>
            <a:ext cx="3541395" cy="1229995"/>
          </a:xfrm>
          <a:prstGeom prst="rect">
            <a:avLst/>
          </a:prstGeom>
        </p:spPr>
      </p:pic>
      <p:sp>
        <p:nvSpPr>
          <p:cNvPr id="5" name="Title 1">
            <a:extLst>
              <a:ext uri="{FF2B5EF4-FFF2-40B4-BE49-F238E27FC236}">
                <a16:creationId xmlns:a16="http://schemas.microsoft.com/office/drawing/2014/main" id="{78C50E83-5C14-E846-878F-EF70C80FC49A}"/>
              </a:ext>
            </a:extLst>
          </p:cNvPr>
          <p:cNvSpPr>
            <a:spLocks noGrp="1"/>
          </p:cNvSpPr>
          <p:nvPr>
            <p:ph type="ctrTitle" hasCustomPrompt="1"/>
          </p:nvPr>
        </p:nvSpPr>
        <p:spPr>
          <a:xfrm>
            <a:off x="786805" y="2126513"/>
            <a:ext cx="10664457" cy="845289"/>
          </a:xfrm>
        </p:spPr>
        <p:txBody>
          <a:bodyPr lIns="0" anchor="ctr" anchorCtr="0">
            <a:noAutofit/>
          </a:bodyPr>
          <a:lstStyle>
            <a:lvl1pPr algn="l">
              <a:defRPr sz="40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end slide TITLE</a:t>
            </a:r>
          </a:p>
        </p:txBody>
      </p:sp>
    </p:spTree>
    <p:extLst>
      <p:ext uri="{BB962C8B-B14F-4D97-AF65-F5344CB8AC3E}">
        <p14:creationId xmlns:p14="http://schemas.microsoft.com/office/powerpoint/2010/main" val="6559577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Content_red_image ALT">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2"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8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3779630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Content_white_image AL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2" y="3323303"/>
            <a:ext cx="4156587" cy="285366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baseline="0">
                <a:solidFill>
                  <a:schemeClr val="tx2"/>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r>
              <a:rPr lang="en-US"/>
              <a:t>Click icon to add picture</a:t>
            </a:r>
            <a:endParaRPr lang="en-US" dirty="0"/>
          </a:p>
        </p:txBody>
      </p:sp>
      <p:pic>
        <p:nvPicPr>
          <p:cNvPr id="7" name="Picture 6">
            <a:extLst>
              <a:ext uri="{FF2B5EF4-FFF2-40B4-BE49-F238E27FC236}">
                <a16:creationId xmlns:a16="http://schemas.microsoft.com/office/drawing/2014/main" id="{E98A2AEB-0299-D240-BBB5-C8C214265F5B}"/>
              </a:ext>
            </a:extLst>
          </p:cNvPr>
          <p:cNvPicPr>
            <a:picLocks noChangeAspect="1"/>
          </p:cNvPicPr>
          <p:nvPr userDrawn="1"/>
        </p:nvPicPr>
        <p:blipFill>
          <a:blip r:embed="rId2"/>
          <a:srcRect/>
          <a:stretch/>
        </p:blipFill>
        <p:spPr>
          <a:xfrm>
            <a:off x="9629548" y="6421980"/>
            <a:ext cx="2025651" cy="273050"/>
          </a:xfrm>
          <a:prstGeom prst="rect">
            <a:avLst/>
          </a:prstGeom>
        </p:spPr>
      </p:pic>
      <p:sp>
        <p:nvSpPr>
          <p:cNvPr id="8" name="Slide Number Placeholder 6">
            <a:extLst>
              <a:ext uri="{FF2B5EF4-FFF2-40B4-BE49-F238E27FC236}">
                <a16:creationId xmlns:a16="http://schemas.microsoft.com/office/drawing/2014/main" id="{70B8C52B-1F7F-FC40-B5FB-71A1FA47F509}"/>
              </a:ext>
            </a:extLst>
          </p:cNvPr>
          <p:cNvSpPr>
            <a:spLocks noGrp="1"/>
          </p:cNvSpPr>
          <p:nvPr>
            <p:ph type="sldNum" sz="quarter" idx="12"/>
          </p:nvPr>
        </p:nvSpPr>
        <p:spPr>
          <a:xfrm>
            <a:off x="9269360" y="6366184"/>
            <a:ext cx="2743200" cy="365125"/>
          </a:xfrm>
        </p:spPr>
        <p:txBody>
          <a:bodyPr/>
          <a:lstStyle>
            <a:lvl1pPr>
              <a:defRPr sz="1051">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31577233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Content_white_image ALT 2">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7868263" y="2772697"/>
            <a:ext cx="3438832" cy="322498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5" cy="1934344"/>
          </a:xfrm>
        </p:spPr>
        <p:txBody>
          <a:bodyPr anchor="b" anchorCtr="0">
            <a:noAutofit/>
          </a:bodyPr>
          <a:lstStyle>
            <a:lvl1pPr algn="l">
              <a:lnSpc>
                <a:spcPct val="100000"/>
              </a:lnSpc>
              <a:defRPr sz="2400" b="1" i="0" baseline="0">
                <a:solidFill>
                  <a:schemeClr val="tx2"/>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a:prstGeom prst="rect">
            <a:avLst/>
          </a:prstGeom>
        </p:spPr>
        <p:txBody>
          <a:bodyPr/>
          <a:lstStyle/>
          <a:p>
            <a:r>
              <a:rPr lang="en-US"/>
              <a:t>Click icon to add picture</a:t>
            </a:r>
            <a:endParaRPr lang="en-US" dirty="0"/>
          </a:p>
        </p:txBody>
      </p:sp>
      <p:pic>
        <p:nvPicPr>
          <p:cNvPr id="7" name="Picture 6">
            <a:extLst>
              <a:ext uri="{FF2B5EF4-FFF2-40B4-BE49-F238E27FC236}">
                <a16:creationId xmlns:a16="http://schemas.microsoft.com/office/drawing/2014/main" id="{E1C2B06D-3F13-7F44-A6DB-B0C08EB2448C}"/>
              </a:ext>
            </a:extLst>
          </p:cNvPr>
          <p:cNvPicPr>
            <a:picLocks noChangeAspect="1"/>
          </p:cNvPicPr>
          <p:nvPr userDrawn="1"/>
        </p:nvPicPr>
        <p:blipFill>
          <a:blip r:embed="rId2"/>
          <a:srcRect/>
          <a:stretch/>
        </p:blipFill>
        <p:spPr>
          <a:xfrm>
            <a:off x="9629548" y="6421980"/>
            <a:ext cx="2025651" cy="273050"/>
          </a:xfrm>
          <a:prstGeom prst="rect">
            <a:avLst/>
          </a:prstGeom>
        </p:spPr>
      </p:pic>
      <p:sp>
        <p:nvSpPr>
          <p:cNvPr id="8" name="Slide Number Placeholder 6">
            <a:extLst>
              <a:ext uri="{FF2B5EF4-FFF2-40B4-BE49-F238E27FC236}">
                <a16:creationId xmlns:a16="http://schemas.microsoft.com/office/drawing/2014/main" id="{5D199E36-2A71-BD4E-AC75-2790769FE5DD}"/>
              </a:ext>
            </a:extLst>
          </p:cNvPr>
          <p:cNvSpPr>
            <a:spLocks noGrp="1"/>
          </p:cNvSpPr>
          <p:nvPr>
            <p:ph type="sldNum" sz="quarter" idx="12"/>
          </p:nvPr>
        </p:nvSpPr>
        <p:spPr>
          <a:xfrm>
            <a:off x="9269360" y="6366184"/>
            <a:ext cx="2743200" cy="365125"/>
          </a:xfrm>
        </p:spPr>
        <p:txBody>
          <a:bodyPr/>
          <a:lstStyle>
            <a:lvl1pPr>
              <a:defRPr sz="1051">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36294798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Content_white_imag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1" y="3323303"/>
            <a:ext cx="4156587" cy="285366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baseline="0">
                <a:solidFill>
                  <a:schemeClr val="tx2"/>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7"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20646352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_A">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DB33A1-1C0F-0B41-99C0-F811B3C9C337}"/>
              </a:ext>
            </a:extLst>
          </p:cNvPr>
          <p:cNvPicPr>
            <a:picLocks noChangeAspect="1"/>
          </p:cNvPicPr>
          <p:nvPr userDrawn="1"/>
        </p:nvPicPr>
        <p:blipFill>
          <a:blip r:embed="rId2"/>
          <a:stretch>
            <a:fillRect/>
          </a:stretch>
        </p:blipFill>
        <p:spPr>
          <a:xfrm>
            <a:off x="329617" y="2196388"/>
            <a:ext cx="4903471" cy="1703070"/>
          </a:xfrm>
          <a:prstGeom prst="rect">
            <a:avLst/>
          </a:prstGeom>
        </p:spPr>
      </p:pic>
      <p:cxnSp>
        <p:nvCxnSpPr>
          <p:cNvPr id="8" name="Straight Connector 7">
            <a:extLst>
              <a:ext uri="{FF2B5EF4-FFF2-40B4-BE49-F238E27FC236}">
                <a16:creationId xmlns:a16="http://schemas.microsoft.com/office/drawing/2014/main" id="{1BD6AAA9-1EA3-4A4F-8230-76E28D46C214}"/>
              </a:ext>
            </a:extLst>
          </p:cNvPr>
          <p:cNvCxnSpPr/>
          <p:nvPr userDrawn="1"/>
        </p:nvCxnSpPr>
        <p:spPr>
          <a:xfrm>
            <a:off x="5337547" y="2456121"/>
            <a:ext cx="0" cy="11908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5720318" y="2514887"/>
            <a:ext cx="4593265" cy="1063256"/>
          </a:xfrm>
        </p:spPr>
        <p:txBody>
          <a:bodyPr anchor="ctr" anchorCtr="0">
            <a:noAutofit/>
          </a:bodyPr>
          <a:lstStyle>
            <a:lvl1pPr algn="l">
              <a:lnSpc>
                <a:spcPct val="100000"/>
              </a:lnSpc>
              <a:defRPr sz="28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Presentation title</a:t>
            </a:r>
          </a:p>
        </p:txBody>
      </p:sp>
    </p:spTree>
    <p:extLst>
      <p:ext uri="{BB962C8B-B14F-4D97-AF65-F5344CB8AC3E}">
        <p14:creationId xmlns:p14="http://schemas.microsoft.com/office/powerpoint/2010/main" val="1109453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Content_red_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7" cy="6858000"/>
          </a:xfrm>
          <a:prstGeom prst="rect">
            <a:avLst/>
          </a:prstGeom>
        </p:spPr>
        <p:txBody>
          <a:bodyPr/>
          <a:lstStyle/>
          <a:p>
            <a:r>
              <a:rPr lang="en-US"/>
              <a:t>Click icon to add picture</a:t>
            </a:r>
          </a:p>
        </p:txBody>
      </p:sp>
      <p:sp>
        <p:nvSpPr>
          <p:cNvPr id="5" name="Content Placeholder 2">
            <a:extLst>
              <a:ext uri="{FF2B5EF4-FFF2-40B4-BE49-F238E27FC236}">
                <a16:creationId xmlns:a16="http://schemas.microsoft.com/office/drawing/2014/main" id="{6737BD63-9C72-3048-BDF4-063CFD6F457C}"/>
              </a:ext>
            </a:extLst>
          </p:cNvPr>
          <p:cNvSpPr>
            <a:spLocks noGrp="1"/>
          </p:cNvSpPr>
          <p:nvPr>
            <p:ph sz="half" idx="1" hasCustomPrompt="1"/>
          </p:nvPr>
        </p:nvSpPr>
        <p:spPr>
          <a:xfrm>
            <a:off x="838201"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6" name="Title 1">
            <a:extLst>
              <a:ext uri="{FF2B5EF4-FFF2-40B4-BE49-F238E27FC236}">
                <a16:creationId xmlns:a16="http://schemas.microsoft.com/office/drawing/2014/main" id="{DBAA934C-DA10-4844-AD59-49FE265F5BA3}"/>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10360287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Content_black_image">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1"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7"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2771271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_Charts_black">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hasCustomPrompt="1"/>
          </p:nvPr>
        </p:nvSpPr>
        <p:spPr>
          <a:xfrm>
            <a:off x="839788" y="2505075"/>
            <a:ext cx="5157787" cy="368458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1642458B-FA0B-CF43-A098-C02AA004FE57}"/>
              </a:ext>
            </a:extLst>
          </p:cNvPr>
          <p:cNvSpPr>
            <a:spLocks noGrp="1"/>
          </p:cNvSpPr>
          <p:nvPr>
            <p:ph sz="quarter" idx="4" hasCustomPrompt="1"/>
          </p:nvPr>
        </p:nvSpPr>
        <p:spPr>
          <a:xfrm>
            <a:off x="6172200" y="2505075"/>
            <a:ext cx="5183188" cy="368458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sp>
        <p:nvSpPr>
          <p:cNvPr id="7" name="Slide Number Placeholder 6">
            <a:extLst>
              <a:ext uri="{FF2B5EF4-FFF2-40B4-BE49-F238E27FC236}">
                <a16:creationId xmlns:a16="http://schemas.microsoft.com/office/drawing/2014/main" id="{176B3912-2EAC-BC46-8A13-16D4C3B06204}"/>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EA79CAE4-3A3F-FA4E-8262-D64300B2D803}"/>
              </a:ext>
            </a:extLst>
          </p:cNvPr>
          <p:cNvPicPr>
            <a:picLocks noChangeAspect="1"/>
          </p:cNvPicPr>
          <p:nvPr/>
        </p:nvPicPr>
        <p:blipFill>
          <a:blip r:embed="rId2"/>
          <a:stretch>
            <a:fillRect/>
          </a:stretch>
        </p:blipFill>
        <p:spPr>
          <a:xfrm>
            <a:off x="9655574" y="6421980"/>
            <a:ext cx="2025650" cy="273050"/>
          </a:xfrm>
          <a:prstGeom prst="rect">
            <a:avLst/>
          </a:prstGeom>
        </p:spPr>
      </p:pic>
      <p:pic>
        <p:nvPicPr>
          <p:cNvPr id="2" name="Picture 1">
            <a:extLst>
              <a:ext uri="{FF2B5EF4-FFF2-40B4-BE49-F238E27FC236}">
                <a16:creationId xmlns:a16="http://schemas.microsoft.com/office/drawing/2014/main" id="{F9EE7E43-ACE7-907D-1958-C81839C19E81}"/>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41768557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Content_red_image ALT 2">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7868263" y="2772697"/>
            <a:ext cx="3438832" cy="322498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5" cy="1934344"/>
          </a:xfrm>
        </p:spPr>
        <p:txBody>
          <a:bodyPr anchor="b"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a:prstGeom prst="rect">
            <a:avLst/>
          </a:prstGeo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28557648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Content_black_image ALT">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2"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32014675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Content_black_image ALT 2">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7868263" y="2772697"/>
            <a:ext cx="3438832" cy="322498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5" cy="1934344"/>
          </a:xfrm>
        </p:spPr>
        <p:txBody>
          <a:bodyPr anchor="b"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a:prstGeom prst="rect">
            <a:avLst/>
          </a:prstGeo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4613246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Content_2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4788311" y="3057525"/>
            <a:ext cx="6272979" cy="3119438"/>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4788311" y="609603"/>
            <a:ext cx="6272979" cy="2212257"/>
          </a:xfrm>
        </p:spPr>
        <p:txBody>
          <a:bodyPr anchor="b" anchorCtr="0">
            <a:noAutofit/>
          </a:bodyPr>
          <a:lstStyle>
            <a:lvl1pPr algn="l">
              <a:lnSpc>
                <a:spcPct val="100000"/>
              </a:lnSpc>
              <a:defRPr sz="2800" b="1" i="0" cap="all"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1"/>
            <a:ext cx="4038600" cy="3057832"/>
          </a:xfrm>
          <a:prstGeom prst="rect">
            <a:avLst/>
          </a:prstGeom>
        </p:spPr>
        <p:txBody>
          <a:bodyPr/>
          <a:lstStyle>
            <a:lvl1pPr>
              <a:defRPr>
                <a:solidFill>
                  <a:schemeClr val="bg1"/>
                </a:solidFill>
              </a:defRPr>
            </a:lvl1p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1" y="3057527"/>
            <a:ext cx="4038600" cy="3800475"/>
          </a:xfrm>
          <a:prstGeom prst="rect">
            <a:avLst/>
          </a:prstGeom>
        </p:spPr>
        <p:txBody>
          <a:bodyPr/>
          <a:lstStyle>
            <a:lvl1pP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0761346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Content_red_4 images">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0F103C77-269E-7948-80B7-D18301C9CD36}"/>
              </a:ext>
            </a:extLst>
          </p:cNvPr>
          <p:cNvSpPr>
            <a:spLocks noGrp="1"/>
          </p:cNvSpPr>
          <p:nvPr>
            <p:ph type="pic" sz="quarter" idx="10"/>
          </p:nvPr>
        </p:nvSpPr>
        <p:spPr>
          <a:xfrm>
            <a:off x="7727949" y="1"/>
            <a:ext cx="4464051" cy="3057832"/>
          </a:xfrm>
          <a:prstGeom prst="rect">
            <a:avLst/>
          </a:prstGeom>
        </p:spPr>
        <p:txBody>
          <a:bodyPr/>
          <a:lstStyle>
            <a:lvl1pPr>
              <a:defRPr>
                <a:solidFill>
                  <a:schemeClr val="bg1"/>
                </a:solidFill>
              </a:defRPr>
            </a:lvl1pPr>
          </a:lstStyle>
          <a:p>
            <a:r>
              <a:rPr lang="en-US"/>
              <a:t>Click icon to add picture</a:t>
            </a:r>
            <a:endParaRPr lang="en-US" dirty="0"/>
          </a:p>
        </p:txBody>
      </p:sp>
      <p:sp>
        <p:nvSpPr>
          <p:cNvPr id="9" name="Picture Placeholder 3">
            <a:extLst>
              <a:ext uri="{FF2B5EF4-FFF2-40B4-BE49-F238E27FC236}">
                <a16:creationId xmlns:a16="http://schemas.microsoft.com/office/drawing/2014/main" id="{D109AF83-4E96-1042-9566-7179A12D8485}"/>
              </a:ext>
            </a:extLst>
          </p:cNvPr>
          <p:cNvSpPr>
            <a:spLocks noGrp="1"/>
          </p:cNvSpPr>
          <p:nvPr>
            <p:ph type="pic" sz="quarter" idx="13"/>
          </p:nvPr>
        </p:nvSpPr>
        <p:spPr>
          <a:xfrm>
            <a:off x="8153399" y="3057527"/>
            <a:ext cx="4038600" cy="3800475"/>
          </a:xfrm>
          <a:prstGeom prst="rect">
            <a:avLst/>
          </a:prstGeom>
        </p:spPr>
        <p:txBody>
          <a:bodyPr/>
          <a:lstStyle>
            <a:lvl1pPr>
              <a:defRPr>
                <a:solidFill>
                  <a:schemeClr val="bg1"/>
                </a:solidFill>
              </a:defRPr>
            </a:lvl1pPr>
          </a:lstStyle>
          <a:p>
            <a:r>
              <a:rPr lang="en-US"/>
              <a:t>Click icon to add picture</a:t>
            </a:r>
          </a:p>
        </p:txBody>
      </p:sp>
      <p:sp>
        <p:nvSpPr>
          <p:cNvPr id="11" name="Content Placeholder 2">
            <a:extLst>
              <a:ext uri="{FF2B5EF4-FFF2-40B4-BE49-F238E27FC236}">
                <a16:creationId xmlns:a16="http://schemas.microsoft.com/office/drawing/2014/main" id="{AA22398D-70D0-5A4D-8D7E-49CE23151A13}"/>
              </a:ext>
            </a:extLst>
          </p:cNvPr>
          <p:cNvSpPr>
            <a:spLocks noGrp="1"/>
          </p:cNvSpPr>
          <p:nvPr>
            <p:ph sz="half" idx="1" hasCustomPrompt="1"/>
          </p:nvPr>
        </p:nvSpPr>
        <p:spPr>
          <a:xfrm>
            <a:off x="789038" y="2772697"/>
            <a:ext cx="3084873" cy="3500284"/>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overview text</a:t>
            </a:r>
          </a:p>
        </p:txBody>
      </p:sp>
      <p:sp>
        <p:nvSpPr>
          <p:cNvPr id="12" name="Title 1">
            <a:extLst>
              <a:ext uri="{FF2B5EF4-FFF2-40B4-BE49-F238E27FC236}">
                <a16:creationId xmlns:a16="http://schemas.microsoft.com/office/drawing/2014/main" id="{83BFA674-315C-B944-9163-4B98FE49308C}"/>
              </a:ext>
            </a:extLst>
          </p:cNvPr>
          <p:cNvSpPr>
            <a:spLocks noGrp="1"/>
          </p:cNvSpPr>
          <p:nvPr>
            <p:ph type="ctrTitle" hasCustomPrompt="1"/>
          </p:nvPr>
        </p:nvSpPr>
        <p:spPr>
          <a:xfrm>
            <a:off x="789037" y="681037"/>
            <a:ext cx="3360175" cy="1934344"/>
          </a:xfrm>
        </p:spPr>
        <p:txBody>
          <a:bodyPr anchor="b" anchorCtr="0">
            <a:noAutofit/>
          </a:bodyPr>
          <a:lstStyle>
            <a:lvl1pPr algn="l">
              <a:lnSpc>
                <a:spcPct val="100000"/>
              </a:lnSpc>
              <a:defRPr sz="1800" b="1" i="0" cap="all"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13" name="Picture Placeholder 4">
            <a:extLst>
              <a:ext uri="{FF2B5EF4-FFF2-40B4-BE49-F238E27FC236}">
                <a16:creationId xmlns:a16="http://schemas.microsoft.com/office/drawing/2014/main" id="{F2E9A1B8-9E0D-1E4E-9CA6-3F69E0DF0F20}"/>
              </a:ext>
            </a:extLst>
          </p:cNvPr>
          <p:cNvSpPr>
            <a:spLocks noGrp="1"/>
          </p:cNvSpPr>
          <p:nvPr>
            <p:ph type="pic" sz="quarter" idx="14"/>
          </p:nvPr>
        </p:nvSpPr>
        <p:spPr>
          <a:xfrm>
            <a:off x="4405314" y="2"/>
            <a:ext cx="3322637" cy="3057525"/>
          </a:xfrm>
          <a:prstGeom prst="rect">
            <a:avLst/>
          </a:prstGeom>
        </p:spPr>
        <p:txBody>
          <a:bodyPr/>
          <a:lstStyle>
            <a:lvl1pPr>
              <a:defRPr>
                <a:solidFill>
                  <a:schemeClr val="bg1"/>
                </a:solidFill>
              </a:defRPr>
            </a:lvl1pPr>
          </a:lstStyle>
          <a:p>
            <a:r>
              <a:rPr lang="en-US"/>
              <a:t>Click icon to add picture</a:t>
            </a:r>
            <a:endParaRPr lang="en-US" dirty="0"/>
          </a:p>
        </p:txBody>
      </p:sp>
      <p:sp>
        <p:nvSpPr>
          <p:cNvPr id="14" name="Picture Placeholder 9">
            <a:extLst>
              <a:ext uri="{FF2B5EF4-FFF2-40B4-BE49-F238E27FC236}">
                <a16:creationId xmlns:a16="http://schemas.microsoft.com/office/drawing/2014/main" id="{32FB970B-8C8F-4348-A127-C3106F97CBA2}"/>
              </a:ext>
            </a:extLst>
          </p:cNvPr>
          <p:cNvSpPr>
            <a:spLocks noGrp="1"/>
          </p:cNvSpPr>
          <p:nvPr>
            <p:ph type="pic" sz="quarter" idx="15"/>
          </p:nvPr>
        </p:nvSpPr>
        <p:spPr>
          <a:xfrm>
            <a:off x="4405314" y="3057527"/>
            <a:ext cx="3748087" cy="3800475"/>
          </a:xfrm>
          <a:prstGeom prst="rect">
            <a:avLst/>
          </a:prstGeom>
        </p:spPr>
        <p:txBody>
          <a:bodyPr/>
          <a:lstStyle>
            <a:lvl1pPr>
              <a:defRPr>
                <a:solidFill>
                  <a:schemeClr val="bg1"/>
                </a:solidFill>
              </a:defRPr>
            </a:lvl1pPr>
          </a:lstStyle>
          <a:p>
            <a:r>
              <a:rPr lang="en-US"/>
              <a:t>Click icon to add picture</a:t>
            </a:r>
          </a:p>
        </p:txBody>
      </p:sp>
    </p:spTree>
    <p:extLst>
      <p:ext uri="{BB962C8B-B14F-4D97-AF65-F5344CB8AC3E}">
        <p14:creationId xmlns:p14="http://schemas.microsoft.com/office/powerpoint/2010/main" val="29080766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Content_black_4 images">
    <p:bg>
      <p:bgPr>
        <a:solidFill>
          <a:schemeClr val="tx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3F4624B5-5EFA-F44E-B599-7EEC72773A75}"/>
              </a:ext>
            </a:extLst>
          </p:cNvPr>
          <p:cNvSpPr>
            <a:spLocks noGrp="1"/>
          </p:cNvSpPr>
          <p:nvPr>
            <p:ph type="pic" sz="quarter" idx="10"/>
          </p:nvPr>
        </p:nvSpPr>
        <p:spPr>
          <a:xfrm>
            <a:off x="7727949" y="1"/>
            <a:ext cx="4464051" cy="3057832"/>
          </a:xfrm>
          <a:prstGeom prst="rect">
            <a:avLst/>
          </a:prstGeom>
        </p:spPr>
        <p:txBody>
          <a:bodyPr/>
          <a:lstStyle>
            <a:lvl1pPr>
              <a:defRPr>
                <a:solidFill>
                  <a:schemeClr val="bg1"/>
                </a:solidFill>
              </a:defRPr>
            </a:lvl1pPr>
          </a:lstStyle>
          <a:p>
            <a:r>
              <a:rPr lang="en-US"/>
              <a:t>Click icon to add picture</a:t>
            </a:r>
            <a:endParaRPr lang="en-US" dirty="0"/>
          </a:p>
        </p:txBody>
      </p:sp>
      <p:sp>
        <p:nvSpPr>
          <p:cNvPr id="9" name="Picture Placeholder 3">
            <a:extLst>
              <a:ext uri="{FF2B5EF4-FFF2-40B4-BE49-F238E27FC236}">
                <a16:creationId xmlns:a16="http://schemas.microsoft.com/office/drawing/2014/main" id="{6EAF9729-DD94-0648-8322-F062634430B3}"/>
              </a:ext>
            </a:extLst>
          </p:cNvPr>
          <p:cNvSpPr>
            <a:spLocks noGrp="1"/>
          </p:cNvSpPr>
          <p:nvPr>
            <p:ph type="pic" sz="quarter" idx="13"/>
          </p:nvPr>
        </p:nvSpPr>
        <p:spPr>
          <a:xfrm>
            <a:off x="8153399" y="3057527"/>
            <a:ext cx="4038600" cy="3800475"/>
          </a:xfrm>
          <a:prstGeom prst="rect">
            <a:avLst/>
          </a:prstGeom>
        </p:spPr>
        <p:txBody>
          <a:bodyPr/>
          <a:lstStyle>
            <a:lvl1pPr>
              <a:defRPr>
                <a:solidFill>
                  <a:schemeClr val="bg1"/>
                </a:solidFill>
              </a:defRPr>
            </a:lvl1pPr>
          </a:lstStyle>
          <a:p>
            <a:r>
              <a:rPr lang="en-US"/>
              <a:t>Click icon to add picture</a:t>
            </a:r>
            <a:endParaRPr lang="en-US" dirty="0"/>
          </a:p>
        </p:txBody>
      </p:sp>
      <p:sp>
        <p:nvSpPr>
          <p:cNvPr id="11" name="Content Placeholder 2">
            <a:extLst>
              <a:ext uri="{FF2B5EF4-FFF2-40B4-BE49-F238E27FC236}">
                <a16:creationId xmlns:a16="http://schemas.microsoft.com/office/drawing/2014/main" id="{EAA0B3E5-6BD7-7543-A477-B56C7DE952A9}"/>
              </a:ext>
            </a:extLst>
          </p:cNvPr>
          <p:cNvSpPr>
            <a:spLocks noGrp="1"/>
          </p:cNvSpPr>
          <p:nvPr>
            <p:ph sz="half" idx="1" hasCustomPrompt="1"/>
          </p:nvPr>
        </p:nvSpPr>
        <p:spPr>
          <a:xfrm>
            <a:off x="789038" y="2772697"/>
            <a:ext cx="3084873" cy="3500284"/>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overview text</a:t>
            </a:r>
          </a:p>
        </p:txBody>
      </p:sp>
      <p:sp>
        <p:nvSpPr>
          <p:cNvPr id="12" name="Title 1">
            <a:extLst>
              <a:ext uri="{FF2B5EF4-FFF2-40B4-BE49-F238E27FC236}">
                <a16:creationId xmlns:a16="http://schemas.microsoft.com/office/drawing/2014/main" id="{2C0D2281-CB9A-B041-A31F-804FC47FA8DE}"/>
              </a:ext>
            </a:extLst>
          </p:cNvPr>
          <p:cNvSpPr>
            <a:spLocks noGrp="1"/>
          </p:cNvSpPr>
          <p:nvPr>
            <p:ph type="ctrTitle" hasCustomPrompt="1"/>
          </p:nvPr>
        </p:nvSpPr>
        <p:spPr>
          <a:xfrm>
            <a:off x="789037" y="681037"/>
            <a:ext cx="3360175" cy="1934344"/>
          </a:xfrm>
        </p:spPr>
        <p:txBody>
          <a:bodyPr anchor="b" anchorCtr="0">
            <a:noAutofit/>
          </a:bodyPr>
          <a:lstStyle>
            <a:lvl1pPr algn="l">
              <a:lnSpc>
                <a:spcPct val="100000"/>
              </a:lnSpc>
              <a:defRPr sz="1800" b="1" i="0" cap="all"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13" name="Picture Placeholder 4">
            <a:extLst>
              <a:ext uri="{FF2B5EF4-FFF2-40B4-BE49-F238E27FC236}">
                <a16:creationId xmlns:a16="http://schemas.microsoft.com/office/drawing/2014/main" id="{D5D0BED8-BF24-8942-AB6E-E45F5B4FF55F}"/>
              </a:ext>
            </a:extLst>
          </p:cNvPr>
          <p:cNvSpPr>
            <a:spLocks noGrp="1"/>
          </p:cNvSpPr>
          <p:nvPr>
            <p:ph type="pic" sz="quarter" idx="14"/>
          </p:nvPr>
        </p:nvSpPr>
        <p:spPr>
          <a:xfrm>
            <a:off x="4405314" y="2"/>
            <a:ext cx="3322637" cy="3057525"/>
          </a:xfrm>
          <a:prstGeom prst="rect">
            <a:avLst/>
          </a:prstGeom>
        </p:spPr>
        <p:txBody>
          <a:bodyPr/>
          <a:lstStyle>
            <a:lvl1pPr>
              <a:defRPr>
                <a:solidFill>
                  <a:schemeClr val="bg1"/>
                </a:solidFill>
              </a:defRPr>
            </a:lvl1pPr>
          </a:lstStyle>
          <a:p>
            <a:r>
              <a:rPr lang="en-US"/>
              <a:t>Click icon to add picture</a:t>
            </a:r>
            <a:endParaRPr lang="en-US" dirty="0"/>
          </a:p>
        </p:txBody>
      </p:sp>
      <p:sp>
        <p:nvSpPr>
          <p:cNvPr id="14" name="Picture Placeholder 9">
            <a:extLst>
              <a:ext uri="{FF2B5EF4-FFF2-40B4-BE49-F238E27FC236}">
                <a16:creationId xmlns:a16="http://schemas.microsoft.com/office/drawing/2014/main" id="{AFBC5267-469F-D74D-8F54-83FE4B0801A3}"/>
              </a:ext>
            </a:extLst>
          </p:cNvPr>
          <p:cNvSpPr>
            <a:spLocks noGrp="1"/>
          </p:cNvSpPr>
          <p:nvPr>
            <p:ph type="pic" sz="quarter" idx="15"/>
          </p:nvPr>
        </p:nvSpPr>
        <p:spPr>
          <a:xfrm>
            <a:off x="4405314" y="3057527"/>
            <a:ext cx="3748087" cy="3800475"/>
          </a:xfrm>
          <a:prstGeom prst="rect">
            <a:avLst/>
          </a:prstGeom>
        </p:spPr>
        <p:txBody>
          <a:bodyPr/>
          <a:lstStyle>
            <a:lvl1pP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4272170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Content_white_4 image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7727949" y="1"/>
            <a:ext cx="4464051" cy="3057832"/>
          </a:xfrm>
          <a:prstGeom prst="rect">
            <a:avLst/>
          </a:prstGeom>
        </p:spPr>
        <p:txBody>
          <a:body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8153399" y="3057527"/>
            <a:ext cx="4038600" cy="3800475"/>
          </a:xfrm>
          <a:prstGeom prst="rect">
            <a:avLst/>
          </a:prstGeom>
        </p:spPr>
        <p:txBody>
          <a:bodyPr/>
          <a:lstStyle/>
          <a:p>
            <a:r>
              <a:rPr lang="en-US"/>
              <a:t>Click icon to add picture</a:t>
            </a:r>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hasCustomPrompt="1"/>
          </p:nvPr>
        </p:nvSpPr>
        <p:spPr>
          <a:xfrm>
            <a:off x="789038" y="2772697"/>
            <a:ext cx="3084873" cy="3500284"/>
          </a:xfrm>
          <a:prstGeom prst="rect">
            <a:avLst/>
          </a:prstGeom>
        </p:spPr>
        <p:txBody>
          <a:bodyPr>
            <a:normAutofit/>
          </a:bodyPr>
          <a:lstStyle>
            <a:lvl1pPr marL="0" indent="0" algn="l">
              <a:buFontTx/>
              <a:buNone/>
              <a:defRPr sz="1400" b="0" i="0" baseline="0">
                <a:solidFill>
                  <a:schemeClr val="tx1">
                    <a:lumMod val="95000"/>
                    <a:lumOff val="5000"/>
                  </a:schemeClr>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overview text</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789037" y="681037"/>
            <a:ext cx="3360175" cy="1934344"/>
          </a:xfrm>
        </p:spPr>
        <p:txBody>
          <a:bodyPr anchor="b" anchorCtr="0">
            <a:noAutofit/>
          </a:bodyPr>
          <a:lstStyle>
            <a:lvl1pPr algn="l">
              <a:lnSpc>
                <a:spcPct val="100000"/>
              </a:lnSpc>
              <a:defRPr sz="1800" b="1" i="0" cap="all" baseline="0">
                <a:solidFill>
                  <a:schemeClr val="tx2"/>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4405314" y="2"/>
            <a:ext cx="3322637" cy="3057525"/>
          </a:xfrm>
          <a:prstGeom prst="rect">
            <a:avLst/>
          </a:prstGeom>
        </p:spPr>
        <p:txBody>
          <a:bodyPr/>
          <a:lstStyle/>
          <a:p>
            <a:r>
              <a:rPr lang="en-US"/>
              <a:t>Click icon to add picture</a:t>
            </a:r>
            <a:endParaRPr lang="en-US" dirty="0"/>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4405314" y="3057527"/>
            <a:ext cx="3748087" cy="3800475"/>
          </a:xfrm>
          <a:prstGeom prst="rect">
            <a:avLst/>
          </a:prstGeom>
        </p:spPr>
        <p:txBody>
          <a:bodyPr/>
          <a:lstStyle/>
          <a:p>
            <a:r>
              <a:rPr lang="en-US"/>
              <a:t>Click icon to add picture</a:t>
            </a:r>
          </a:p>
        </p:txBody>
      </p:sp>
    </p:spTree>
    <p:extLst>
      <p:ext uri="{BB962C8B-B14F-4D97-AF65-F5344CB8AC3E}">
        <p14:creationId xmlns:p14="http://schemas.microsoft.com/office/powerpoint/2010/main" val="5140350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741A74-5C81-4091-8D7F-5B7B9B2DBC1A}" type="datetime1">
              <a:rPr lang="en-US" smtClean="0"/>
              <a:t>1/22/24</a:t>
            </a:fld>
            <a:endParaRPr lang="en-US"/>
          </a:p>
        </p:txBody>
      </p:sp>
      <p:sp>
        <p:nvSpPr>
          <p:cNvPr id="6" name="Footer Placeholder 5"/>
          <p:cNvSpPr>
            <a:spLocks noGrp="1"/>
          </p:cNvSpPr>
          <p:nvPr>
            <p:ph type="ftr" sz="quarter" idx="11"/>
          </p:nvPr>
        </p:nvSpPr>
        <p:spPr/>
        <p:txBody>
          <a:bodyPr/>
          <a:lstStyle/>
          <a:p>
            <a:r>
              <a:rPr lang="en-US"/>
              <a:t>Journal of Substance Abuse Treatment</a:t>
            </a:r>
          </a:p>
        </p:txBody>
      </p:sp>
      <p:sp>
        <p:nvSpPr>
          <p:cNvPr id="7" name="Slide Number Placeholder 6"/>
          <p:cNvSpPr>
            <a:spLocks noGrp="1"/>
          </p:cNvSpPr>
          <p:nvPr>
            <p:ph type="sldNum" sz="quarter" idx="12"/>
          </p:nvPr>
        </p:nvSpPr>
        <p:spPr/>
        <p:txBody>
          <a:bodyPr/>
          <a:lstStyle/>
          <a:p>
            <a:fld id="{E06622AC-A282-9647-9173-9EF7260DDF1F}" type="slidenum">
              <a:rPr lang="en-US" smtClean="0"/>
              <a:pPr/>
              <a:t>‹#›</a:t>
            </a:fld>
            <a:endParaRPr lang="en-US"/>
          </a:p>
        </p:txBody>
      </p:sp>
    </p:spTree>
    <p:extLst>
      <p:ext uri="{BB962C8B-B14F-4D97-AF65-F5344CB8AC3E}">
        <p14:creationId xmlns:p14="http://schemas.microsoft.com/office/powerpoint/2010/main" val="1193396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C30C21"/>
                </a:solidFill>
              </a:defRPr>
            </a:lvl1pPr>
          </a:lstStyle>
          <a:p>
            <a:r>
              <a:rPr lang="en-US"/>
              <a:t>Click to edit Master title style</a:t>
            </a:r>
          </a:p>
        </p:txBody>
      </p:sp>
      <p:sp>
        <p:nvSpPr>
          <p:cNvPr id="3" name="Content Placeholder 2"/>
          <p:cNvSpPr>
            <a:spLocks noGrp="1"/>
          </p:cNvSpPr>
          <p:nvPr>
            <p:ph idx="1"/>
          </p:nvPr>
        </p:nvSpPr>
        <p:spPr>
          <a:xfrm>
            <a:off x="609600" y="1443492"/>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BF8F11-5328-4981-9D93-3225DF66B930}" type="datetime1">
              <a:rPr lang="en-US" smtClean="0"/>
              <a:t>1/22/24</a:t>
            </a:fld>
            <a:endParaRPr lang="en-US"/>
          </a:p>
        </p:txBody>
      </p:sp>
      <p:sp>
        <p:nvSpPr>
          <p:cNvPr id="5" name="Footer Placeholder 4"/>
          <p:cNvSpPr>
            <a:spLocks noGrp="1"/>
          </p:cNvSpPr>
          <p:nvPr>
            <p:ph type="ftr" sz="quarter" idx="11"/>
          </p:nvPr>
        </p:nvSpPr>
        <p:spPr/>
        <p:txBody>
          <a:bodyPr/>
          <a:lstStyle/>
          <a:p>
            <a:r>
              <a:rPr lang="en-US"/>
              <a:t>Journal of Substance Abuse Treatment</a:t>
            </a:r>
          </a:p>
        </p:txBody>
      </p:sp>
      <p:sp>
        <p:nvSpPr>
          <p:cNvPr id="6" name="Slide Number Placeholder 5"/>
          <p:cNvSpPr>
            <a:spLocks noGrp="1"/>
          </p:cNvSpPr>
          <p:nvPr>
            <p:ph type="sldNum" sz="quarter" idx="12"/>
          </p:nvPr>
        </p:nvSpPr>
        <p:spPr/>
        <p:txBody>
          <a:bodyPr/>
          <a:lstStyle/>
          <a:p>
            <a:fld id="{E06622AC-A282-9647-9173-9EF7260DDF1F}" type="slidenum">
              <a:rPr lang="en-US" smtClean="0"/>
              <a:pPr/>
              <a:t>‹#›</a:t>
            </a:fld>
            <a:endParaRPr lang="en-US"/>
          </a:p>
        </p:txBody>
      </p:sp>
      <p:cxnSp>
        <p:nvCxnSpPr>
          <p:cNvPr id="8" name="Straight Connector 7"/>
          <p:cNvCxnSpPr/>
          <p:nvPr userDrawn="1"/>
        </p:nvCxnSpPr>
        <p:spPr>
          <a:xfrm>
            <a:off x="1" y="1223758"/>
            <a:ext cx="9728023"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09600" y="6222942"/>
            <a:ext cx="2267339" cy="350303"/>
          </a:xfrm>
          <a:prstGeom prst="rect">
            <a:avLst/>
          </a:prstGeom>
        </p:spPr>
      </p:pic>
    </p:spTree>
    <p:extLst>
      <p:ext uri="{BB962C8B-B14F-4D97-AF65-F5344CB8AC3E}">
        <p14:creationId xmlns:p14="http://schemas.microsoft.com/office/powerpoint/2010/main" val="1122721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16017"/>
            <a:ext cx="10363200" cy="1470025"/>
          </a:xfrm>
        </p:spPr>
        <p:txBody>
          <a:bodyPr>
            <a:normAutofit/>
          </a:bodyPr>
          <a:lstStyle>
            <a:lvl1pPr>
              <a:defRPr sz="4000">
                <a:solidFill>
                  <a:schemeClr val="tx2"/>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1828800" y="2886042"/>
            <a:ext cx="8534400" cy="791845"/>
          </a:xfrm>
        </p:spPr>
        <p:txBody>
          <a:bodyPr>
            <a:normAutofit/>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22F1D0F-7030-42FC-9B03-F9BD360EE4B6}" type="datetime1">
              <a:rPr lang="en-US" smtClean="0"/>
              <a:t>1/22/24</a:t>
            </a:fld>
            <a:endParaRPr lang="en-US"/>
          </a:p>
        </p:txBody>
      </p:sp>
      <p:sp>
        <p:nvSpPr>
          <p:cNvPr id="5" name="Footer Placeholder 4"/>
          <p:cNvSpPr>
            <a:spLocks noGrp="1"/>
          </p:cNvSpPr>
          <p:nvPr>
            <p:ph type="ftr" sz="quarter" idx="11"/>
          </p:nvPr>
        </p:nvSpPr>
        <p:spPr/>
        <p:txBody>
          <a:bodyPr/>
          <a:lstStyle/>
          <a:p>
            <a:r>
              <a:rPr lang="en-US"/>
              <a:t>Journal of Substance Abuse Treatment</a:t>
            </a:r>
          </a:p>
        </p:txBody>
      </p:sp>
      <p:sp>
        <p:nvSpPr>
          <p:cNvPr id="6" name="Slide Number Placeholder 5"/>
          <p:cNvSpPr>
            <a:spLocks noGrp="1"/>
          </p:cNvSpPr>
          <p:nvPr>
            <p:ph type="sldNum" sz="quarter" idx="12"/>
          </p:nvPr>
        </p:nvSpPr>
        <p:spPr/>
        <p:txBody>
          <a:bodyPr/>
          <a:lstStyle/>
          <a:p>
            <a:fld id="{E06622AC-A282-9647-9173-9EF7260DDF1F}" type="slidenum">
              <a:rPr lang="en-US" smtClean="0"/>
              <a:pPr/>
              <a:t>‹#›</a:t>
            </a:fld>
            <a:endParaRPr lang="en-US"/>
          </a:p>
        </p:txBody>
      </p:sp>
      <p:cxnSp>
        <p:nvCxnSpPr>
          <p:cNvPr id="10" name="Straight Connector 9"/>
          <p:cNvCxnSpPr/>
          <p:nvPr userDrawn="1"/>
        </p:nvCxnSpPr>
        <p:spPr>
          <a:xfrm>
            <a:off x="2513587" y="2692266"/>
            <a:ext cx="7214436"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9364" y="4690039"/>
            <a:ext cx="4072715" cy="629234"/>
          </a:xfrm>
          <a:prstGeom prst="rect">
            <a:avLst/>
          </a:prstGeom>
        </p:spPr>
      </p:pic>
    </p:spTree>
    <p:extLst>
      <p:ext uri="{BB962C8B-B14F-4D97-AF65-F5344CB8AC3E}">
        <p14:creationId xmlns:p14="http://schemas.microsoft.com/office/powerpoint/2010/main" val="3118646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_Charts_whit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hasCustomPrompt="1"/>
          </p:nvPr>
        </p:nvSpPr>
        <p:spPr>
          <a:xfrm>
            <a:off x="839788" y="2505075"/>
            <a:ext cx="5157787" cy="3684588"/>
          </a:xfrm>
          <a:prstGeom prst="rect">
            <a:avLst/>
          </a:prstGeom>
        </p:spPr>
        <p:txBody>
          <a:body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tx2"/>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pic>
        <p:nvPicPr>
          <p:cNvPr id="7" name="Picture 6">
            <a:extLst>
              <a:ext uri="{FF2B5EF4-FFF2-40B4-BE49-F238E27FC236}">
                <a16:creationId xmlns:a16="http://schemas.microsoft.com/office/drawing/2014/main" id="{493BA73D-BE65-AE4F-A651-28378FDBE9B8}"/>
              </a:ext>
            </a:extLst>
          </p:cNvPr>
          <p:cNvPicPr>
            <a:picLocks noChangeAspect="1"/>
          </p:cNvPicPr>
          <p:nvPr/>
        </p:nvPicPr>
        <p:blipFill>
          <a:blip r:embed="rId2"/>
          <a:srcRect/>
          <a:stretch/>
        </p:blipFill>
        <p:spPr>
          <a:xfrm>
            <a:off x="9624044" y="6421980"/>
            <a:ext cx="2025650" cy="273050"/>
          </a:xfrm>
          <a:prstGeom prst="rect">
            <a:avLst/>
          </a:prstGeom>
        </p:spPr>
      </p:pic>
      <p:sp>
        <p:nvSpPr>
          <p:cNvPr id="8" name="Slide Number Placeholder 6">
            <a:extLst>
              <a:ext uri="{FF2B5EF4-FFF2-40B4-BE49-F238E27FC236}">
                <a16:creationId xmlns:a16="http://schemas.microsoft.com/office/drawing/2014/main" id="{1DAE4088-3D86-814B-971E-13ADC95021F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
        <p:nvSpPr>
          <p:cNvPr id="11" name="Content Placeholder 3">
            <a:extLst>
              <a:ext uri="{FF2B5EF4-FFF2-40B4-BE49-F238E27FC236}">
                <a16:creationId xmlns:a16="http://schemas.microsoft.com/office/drawing/2014/main" id="{89AC3C91-182D-D343-9383-3F5B21508CF4}"/>
              </a:ext>
            </a:extLst>
          </p:cNvPr>
          <p:cNvSpPr>
            <a:spLocks noGrp="1"/>
          </p:cNvSpPr>
          <p:nvPr>
            <p:ph sz="half" idx="13" hasCustomPrompt="1"/>
          </p:nvPr>
        </p:nvSpPr>
        <p:spPr>
          <a:xfrm>
            <a:off x="6194108" y="2505075"/>
            <a:ext cx="5157787" cy="3684588"/>
          </a:xfrm>
          <a:prstGeom prst="rect">
            <a:avLst/>
          </a:prstGeom>
        </p:spPr>
        <p:txBody>
          <a:body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160F579A-6BA3-0607-478C-E450E2BDC1F2}"/>
              </a:ext>
            </a:extLst>
          </p:cNvPr>
          <p:cNvPicPr>
            <a:picLocks noChangeAspect="1"/>
          </p:cNvPicPr>
          <p:nvPr userDrawn="1"/>
        </p:nvPicPr>
        <p:blipFill>
          <a:blip r:embed="rId2"/>
          <a:srcRect/>
          <a:stretch/>
        </p:blipFill>
        <p:spPr>
          <a:xfrm>
            <a:off x="9624044" y="6421980"/>
            <a:ext cx="2025651" cy="273050"/>
          </a:xfrm>
          <a:prstGeom prst="rect">
            <a:avLst/>
          </a:prstGeom>
        </p:spPr>
      </p:pic>
    </p:spTree>
    <p:extLst>
      <p:ext uri="{BB962C8B-B14F-4D97-AF65-F5344CB8AC3E}">
        <p14:creationId xmlns:p14="http://schemas.microsoft.com/office/powerpoint/2010/main" val="24082455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Date Placeholder 3"/>
          <p:cNvSpPr>
            <a:spLocks noGrp="1"/>
          </p:cNvSpPr>
          <p:nvPr>
            <p:ph type="dt" sz="half" idx="10"/>
          </p:nvPr>
        </p:nvSpPr>
        <p:spPr>
          <a:xfrm>
            <a:off x="609600" y="6499048"/>
            <a:ext cx="2844800" cy="365125"/>
          </a:xfrm>
        </p:spPr>
        <p:txBody>
          <a:bodyPr/>
          <a:lstStyle/>
          <a:p>
            <a:fld id="{27A77E97-D60D-4C07-8299-929243EA4F6F}" type="datetime1">
              <a:rPr lang="en-US" smtClean="0"/>
              <a:t>1/22/24</a:t>
            </a:fld>
            <a:endParaRPr lang="en-US"/>
          </a:p>
        </p:txBody>
      </p:sp>
      <p:sp>
        <p:nvSpPr>
          <p:cNvPr id="8" name="Footer Placeholder 4"/>
          <p:cNvSpPr>
            <a:spLocks noGrp="1"/>
          </p:cNvSpPr>
          <p:nvPr>
            <p:ph type="ftr" sz="quarter" idx="11"/>
          </p:nvPr>
        </p:nvSpPr>
        <p:spPr>
          <a:xfrm>
            <a:off x="4165600" y="6499048"/>
            <a:ext cx="3860800" cy="365125"/>
          </a:xfrm>
        </p:spPr>
        <p:txBody>
          <a:bodyPr/>
          <a:lstStyle/>
          <a:p>
            <a:r>
              <a:rPr lang="en-US"/>
              <a:t>Journal of Substance Abuse Treatment</a:t>
            </a:r>
          </a:p>
        </p:txBody>
      </p:sp>
      <p:sp>
        <p:nvSpPr>
          <p:cNvPr id="9" name="Slide Number Placeholder 5"/>
          <p:cNvSpPr>
            <a:spLocks noGrp="1"/>
          </p:cNvSpPr>
          <p:nvPr>
            <p:ph type="sldNum" sz="quarter" idx="12"/>
          </p:nvPr>
        </p:nvSpPr>
        <p:spPr>
          <a:xfrm>
            <a:off x="9021640" y="6499048"/>
            <a:ext cx="2844800" cy="365125"/>
          </a:xfrm>
        </p:spPr>
        <p:txBody>
          <a:bodyPr/>
          <a:lstStyle/>
          <a:p>
            <a:fld id="{E06622AC-A282-9647-9173-9EF7260DDF1F}" type="slidenum">
              <a:rPr lang="en-US" smtClean="0"/>
              <a:pPr/>
              <a:t>‹#›</a:t>
            </a:fld>
            <a:endParaRPr lang="en-US"/>
          </a:p>
        </p:txBody>
      </p:sp>
      <p:pic>
        <p:nvPicPr>
          <p:cNvPr id="2" name="Picture 1" descr="U_white.png"/>
          <p:cNvPicPr>
            <a:picLocks noChangeAspect="1"/>
          </p:cNvPicPr>
          <p:nvPr userDrawn="1"/>
        </p:nvPicPr>
        <p:blipFill rotWithShape="1">
          <a:blip r:embed="rId2">
            <a:extLst>
              <a:ext uri="{28A0092B-C50C-407E-A947-70E740481C1C}">
                <a14:useLocalDpi xmlns:a14="http://schemas.microsoft.com/office/drawing/2010/main" val="0"/>
              </a:ext>
            </a:extLst>
          </a:blip>
          <a:srcRect l="59431" t="12531"/>
          <a:stretch/>
        </p:blipFill>
        <p:spPr>
          <a:xfrm>
            <a:off x="0" y="0"/>
            <a:ext cx="3343320" cy="5702752"/>
          </a:xfrm>
          <a:prstGeom prst="rect">
            <a:avLst/>
          </a:prstGeom>
        </p:spPr>
      </p:pic>
      <p:pic>
        <p:nvPicPr>
          <p:cNvPr id="15" name="Picture 14" descr="UofL_Hospital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7959" y="2997313"/>
            <a:ext cx="4755069" cy="734659"/>
          </a:xfrm>
          <a:prstGeom prst="rect">
            <a:avLst/>
          </a:prstGeom>
        </p:spPr>
      </p:pic>
    </p:spTree>
    <p:extLst>
      <p:ext uri="{BB962C8B-B14F-4D97-AF65-F5344CB8AC3E}">
        <p14:creationId xmlns:p14="http://schemas.microsoft.com/office/powerpoint/2010/main" val="9090302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1A1D06AC-4A7A-4504-B7AF-8A97046CE4C4}" type="datetime1">
              <a:rPr lang="en-US" altLang="en-US" smtClean="0"/>
              <a:t>1/22/24</a:t>
            </a:fld>
            <a:endParaRPr lang="en-US" altLang="en-US"/>
          </a:p>
        </p:txBody>
      </p:sp>
      <p:sp>
        <p:nvSpPr>
          <p:cNvPr id="8" name="Footer Placeholder 7"/>
          <p:cNvSpPr>
            <a:spLocks noGrp="1"/>
          </p:cNvSpPr>
          <p:nvPr>
            <p:ph type="ftr" sz="quarter" idx="11"/>
          </p:nvPr>
        </p:nvSpPr>
        <p:spPr/>
        <p:txBody>
          <a:bodyPr/>
          <a:lstStyle/>
          <a:p>
            <a:pPr>
              <a:defRPr/>
            </a:pPr>
            <a:r>
              <a:rPr lang="en-US" altLang="en-US"/>
              <a:t>Journal of Substance Abuse Treatment</a:t>
            </a:r>
          </a:p>
        </p:txBody>
      </p:sp>
      <p:sp>
        <p:nvSpPr>
          <p:cNvPr id="9" name="Slide Number Placeholder 8"/>
          <p:cNvSpPr>
            <a:spLocks noGrp="1"/>
          </p:cNvSpPr>
          <p:nvPr>
            <p:ph type="sldNum" sz="quarter" idx="12"/>
          </p:nvPr>
        </p:nvSpPr>
        <p:spPr/>
        <p:txBody>
          <a:bodyPr/>
          <a:lstStyle/>
          <a:p>
            <a:pPr>
              <a:defRPr/>
            </a:pPr>
            <a:fld id="{0F5A6401-3021-4AC6-9759-0A2D092DBC6C}" type="slidenum">
              <a:rPr lang="en-US" altLang="en-US" smtClean="0"/>
              <a:pPr>
                <a:defRPr/>
              </a:pPr>
              <a:t>‹#›</a:t>
            </a:fld>
            <a:endParaRPr lang="en-US" altLang="en-US"/>
          </a:p>
        </p:txBody>
      </p:sp>
      <p:cxnSp>
        <p:nvCxnSpPr>
          <p:cNvPr id="10" name="Straight Connector 9"/>
          <p:cNvCxnSpPr/>
          <p:nvPr/>
        </p:nvCxnSpPr>
        <p:spPr>
          <a:xfrm>
            <a:off x="1" y="1223758"/>
            <a:ext cx="9728023"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32142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Content_red_image ALT">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1"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8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2" name="Picture 1">
            <a:extLst>
              <a:ext uri="{FF2B5EF4-FFF2-40B4-BE49-F238E27FC236}">
                <a16:creationId xmlns:a16="http://schemas.microsoft.com/office/drawing/2014/main" id="{8EA0373F-1A77-A0BE-E653-46E8560F1EBC}"/>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11502047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Content_white_image AL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1" y="3323303"/>
            <a:ext cx="4156587" cy="285366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baseline="0">
                <a:solidFill>
                  <a:schemeClr val="tx2"/>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r>
              <a:rPr lang="en-US"/>
              <a:t>Click icon to add picture</a:t>
            </a:r>
            <a:endParaRPr lang="en-US" dirty="0"/>
          </a:p>
        </p:txBody>
      </p:sp>
      <p:sp>
        <p:nvSpPr>
          <p:cNvPr id="8" name="Slide Number Placeholder 6">
            <a:extLst>
              <a:ext uri="{FF2B5EF4-FFF2-40B4-BE49-F238E27FC236}">
                <a16:creationId xmlns:a16="http://schemas.microsoft.com/office/drawing/2014/main" id="{70B8C52B-1F7F-FC40-B5FB-71A1FA47F509}"/>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pic>
        <p:nvPicPr>
          <p:cNvPr id="2" name="Picture 1">
            <a:extLst>
              <a:ext uri="{FF2B5EF4-FFF2-40B4-BE49-F238E27FC236}">
                <a16:creationId xmlns:a16="http://schemas.microsoft.com/office/drawing/2014/main" id="{D70E0E8C-A5E3-CF0C-4BB1-017E808F8FC2}"/>
              </a:ext>
            </a:extLst>
          </p:cNvPr>
          <p:cNvPicPr>
            <a:picLocks noChangeAspect="1"/>
          </p:cNvPicPr>
          <p:nvPr userDrawn="1"/>
        </p:nvPicPr>
        <p:blipFill>
          <a:blip r:embed="rId2"/>
          <a:srcRect/>
          <a:stretch/>
        </p:blipFill>
        <p:spPr>
          <a:xfrm>
            <a:off x="9629548" y="6421980"/>
            <a:ext cx="2025651" cy="273050"/>
          </a:xfrm>
          <a:prstGeom prst="rect">
            <a:avLst/>
          </a:prstGeom>
        </p:spPr>
      </p:pic>
    </p:spTree>
    <p:extLst>
      <p:ext uri="{BB962C8B-B14F-4D97-AF65-F5344CB8AC3E}">
        <p14:creationId xmlns:p14="http://schemas.microsoft.com/office/powerpoint/2010/main" val="2583442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Title and Content_black">
    <p:bg>
      <p:bgPr>
        <a:solidFill>
          <a:schemeClr val="tx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BD17D5CF-7D3D-7B45-B019-8CF04F7F82A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
        <p:nvSpPr>
          <p:cNvPr id="9" name="Title 1">
            <a:extLst>
              <a:ext uri="{FF2B5EF4-FFF2-40B4-BE49-F238E27FC236}">
                <a16:creationId xmlns:a16="http://schemas.microsoft.com/office/drawing/2014/main" id="{BAD393BD-E8C7-B348-B341-60C239BD9A72}"/>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Slide TITLE STYLE LONG VERSION WITH MULTIPLE LINES</a:t>
            </a:r>
          </a:p>
        </p:txBody>
      </p:sp>
      <p:sp>
        <p:nvSpPr>
          <p:cNvPr id="10" name="Content Placeholder 4">
            <a:extLst>
              <a:ext uri="{FF2B5EF4-FFF2-40B4-BE49-F238E27FC236}">
                <a16:creationId xmlns:a16="http://schemas.microsoft.com/office/drawing/2014/main" id="{2CDC1A80-39FE-6044-9462-D883FA94A278}"/>
              </a:ext>
            </a:extLst>
          </p:cNvPr>
          <p:cNvSpPr>
            <a:spLocks noGrp="1"/>
          </p:cNvSpPr>
          <p:nvPr>
            <p:ph sz="quarter" idx="13" hasCustomPrompt="1"/>
          </p:nvPr>
        </p:nvSpPr>
        <p:spPr>
          <a:xfrm>
            <a:off x="838200" y="3429000"/>
            <a:ext cx="10125075" cy="2616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21404185-AFDB-661D-965C-4E9732234DEE}"/>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31512734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Title and Content_red">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Slide TITLE STYLE LONG VERSION WITH MULTIPLE LINES</a:t>
            </a:r>
          </a:p>
        </p:txBody>
      </p:sp>
      <p:sp>
        <p:nvSpPr>
          <p:cNvPr id="9" name="Slide Number Placeholder 6">
            <a:extLst>
              <a:ext uri="{FF2B5EF4-FFF2-40B4-BE49-F238E27FC236}">
                <a16:creationId xmlns:a16="http://schemas.microsoft.com/office/drawing/2014/main" id="{3371ECA7-C5A5-8C46-9330-594E1EEDDC5F}"/>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
        <p:nvSpPr>
          <p:cNvPr id="5" name="Content Placeholder 4">
            <a:extLst>
              <a:ext uri="{FF2B5EF4-FFF2-40B4-BE49-F238E27FC236}">
                <a16:creationId xmlns:a16="http://schemas.microsoft.com/office/drawing/2014/main" id="{870E41B2-3B1A-CB40-A48F-2A16D787FE5F}"/>
              </a:ext>
            </a:extLst>
          </p:cNvPr>
          <p:cNvSpPr>
            <a:spLocks noGrp="1"/>
          </p:cNvSpPr>
          <p:nvPr>
            <p:ph sz="quarter" idx="13" hasCustomPrompt="1"/>
          </p:nvPr>
        </p:nvSpPr>
        <p:spPr>
          <a:xfrm>
            <a:off x="838200" y="3429000"/>
            <a:ext cx="10125075" cy="2616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58ECBC2E-2697-FD40-F4A7-F26790BA1B1E}"/>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27371661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Content_white_image ALT 2">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7868263" y="2772697"/>
            <a:ext cx="3438832" cy="322498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baseline="0">
                <a:solidFill>
                  <a:schemeClr val="tx2"/>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a:prstGeom prst="rect">
            <a:avLst/>
          </a:prstGeom>
        </p:spPr>
        <p:txBody>
          <a:bodyPr/>
          <a:lstStyle/>
          <a:p>
            <a:r>
              <a:rPr lang="en-US"/>
              <a:t>Click icon to add picture</a:t>
            </a:r>
            <a:endParaRPr lang="en-US" dirty="0"/>
          </a:p>
        </p:txBody>
      </p:sp>
      <p:sp>
        <p:nvSpPr>
          <p:cNvPr id="8" name="Slide Number Placeholder 6">
            <a:extLst>
              <a:ext uri="{FF2B5EF4-FFF2-40B4-BE49-F238E27FC236}">
                <a16:creationId xmlns:a16="http://schemas.microsoft.com/office/drawing/2014/main" id="{5D199E36-2A71-BD4E-AC75-2790769FE5DD}"/>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pic>
        <p:nvPicPr>
          <p:cNvPr id="2" name="Picture 1">
            <a:extLst>
              <a:ext uri="{FF2B5EF4-FFF2-40B4-BE49-F238E27FC236}">
                <a16:creationId xmlns:a16="http://schemas.microsoft.com/office/drawing/2014/main" id="{1341D6CF-5E78-0D01-3FB2-620C55C64112}"/>
              </a:ext>
            </a:extLst>
          </p:cNvPr>
          <p:cNvPicPr>
            <a:picLocks noChangeAspect="1"/>
          </p:cNvPicPr>
          <p:nvPr userDrawn="1"/>
        </p:nvPicPr>
        <p:blipFill>
          <a:blip r:embed="rId2"/>
          <a:srcRect/>
          <a:stretch/>
        </p:blipFill>
        <p:spPr>
          <a:xfrm>
            <a:off x="9629548" y="6421980"/>
            <a:ext cx="2025651" cy="273050"/>
          </a:xfrm>
          <a:prstGeom prst="rect">
            <a:avLst/>
          </a:prstGeom>
        </p:spPr>
      </p:pic>
    </p:spTree>
    <p:extLst>
      <p:ext uri="{BB962C8B-B14F-4D97-AF65-F5344CB8AC3E}">
        <p14:creationId xmlns:p14="http://schemas.microsoft.com/office/powerpoint/2010/main" val="3133052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Content_white">
    <p:bg>
      <p:bgPr>
        <a:solidFill>
          <a:schemeClr val="bg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2E7529FB-87E0-584A-8BA5-A1C34C4CE103}"/>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
        <p:nvSpPr>
          <p:cNvPr id="9" name="Title 1">
            <a:extLst>
              <a:ext uri="{FF2B5EF4-FFF2-40B4-BE49-F238E27FC236}">
                <a16:creationId xmlns:a16="http://schemas.microsoft.com/office/drawing/2014/main" id="{A0F5D194-7C99-3D42-BD5F-87CB0EBC7772}"/>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tx2"/>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sp>
        <p:nvSpPr>
          <p:cNvPr id="11" name="Text Placeholder 9">
            <a:extLst>
              <a:ext uri="{FF2B5EF4-FFF2-40B4-BE49-F238E27FC236}">
                <a16:creationId xmlns:a16="http://schemas.microsoft.com/office/drawing/2014/main" id="{3293A7E1-6535-1341-8CC4-3DD43A61E173}"/>
              </a:ext>
            </a:extLst>
          </p:cNvPr>
          <p:cNvSpPr>
            <a:spLocks noGrp="1"/>
          </p:cNvSpPr>
          <p:nvPr>
            <p:ph type="body" sz="quarter" idx="13" hasCustomPrompt="1"/>
          </p:nvPr>
        </p:nvSpPr>
        <p:spPr>
          <a:xfrm>
            <a:off x="838200" y="2265363"/>
            <a:ext cx="10560050" cy="812800"/>
          </a:xfrm>
          <a:prstGeom prst="rect">
            <a:avLst/>
          </a:prstGeom>
          <a:noFill/>
        </p:spPr>
        <p:txBody>
          <a:bodyPr>
            <a:noAutofit/>
          </a:bodyPr>
          <a:lstStyle>
            <a:lvl1pPr marL="0" indent="0">
              <a:buFontTx/>
              <a:buNone/>
              <a:defRPr sz="2400" b="0" i="0" baseline="0">
                <a:solidFill>
                  <a:schemeClr val="tx1">
                    <a:lumMod val="65000"/>
                    <a:lumOff val="35000"/>
                  </a:schemeClr>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slide subhead</a:t>
            </a:r>
          </a:p>
        </p:txBody>
      </p:sp>
      <p:sp>
        <p:nvSpPr>
          <p:cNvPr id="12" name="Content Placeholder 3">
            <a:extLst>
              <a:ext uri="{FF2B5EF4-FFF2-40B4-BE49-F238E27FC236}">
                <a16:creationId xmlns:a16="http://schemas.microsoft.com/office/drawing/2014/main" id="{C6549B4C-6D44-534E-A4E5-3DAA1A24E4FD}"/>
              </a:ext>
            </a:extLst>
          </p:cNvPr>
          <p:cNvSpPr>
            <a:spLocks noGrp="1"/>
          </p:cNvSpPr>
          <p:nvPr>
            <p:ph sz="quarter" idx="14" hasCustomPrompt="1"/>
          </p:nvPr>
        </p:nvSpPr>
        <p:spPr>
          <a:xfrm>
            <a:off x="838200" y="3429000"/>
            <a:ext cx="10560050" cy="24431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5E6B6DF7-C483-8305-15BC-ADB1C4DA7D08}"/>
              </a:ext>
            </a:extLst>
          </p:cNvPr>
          <p:cNvPicPr>
            <a:picLocks noChangeAspect="1"/>
          </p:cNvPicPr>
          <p:nvPr userDrawn="1"/>
        </p:nvPicPr>
        <p:blipFill>
          <a:blip r:embed="rId2"/>
          <a:srcRect/>
          <a:stretch/>
        </p:blipFill>
        <p:spPr>
          <a:xfrm>
            <a:off x="9624044" y="6421980"/>
            <a:ext cx="2025651" cy="273050"/>
          </a:xfrm>
          <a:prstGeom prst="rect">
            <a:avLst/>
          </a:prstGeom>
        </p:spPr>
      </p:pic>
    </p:spTree>
    <p:extLst>
      <p:ext uri="{BB962C8B-B14F-4D97-AF65-F5344CB8AC3E}">
        <p14:creationId xmlns:p14="http://schemas.microsoft.com/office/powerpoint/2010/main" val="15516137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Content_Short_whit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tx2"/>
                </a:solidFill>
                <a:latin typeface="Gotham Office" panose="02000000000000000000" pitchFamily="2" charset="0"/>
                <a:cs typeface="Arial Narrow" panose="020B0604020202020204" pitchFamily="34" charset="0"/>
              </a:defRPr>
            </a:lvl1pPr>
          </a:lstStyle>
          <a:p>
            <a:r>
              <a:rPr lang="en-US" dirty="0"/>
              <a:t>Click to edit slide title with multiple lines</a:t>
            </a:r>
          </a:p>
        </p:txBody>
      </p:sp>
      <p:sp>
        <p:nvSpPr>
          <p:cNvPr id="7" name="Slide Number Placeholder 6">
            <a:extLst>
              <a:ext uri="{FF2B5EF4-FFF2-40B4-BE49-F238E27FC236}">
                <a16:creationId xmlns:a16="http://schemas.microsoft.com/office/drawing/2014/main" id="{8F4FD6C0-98E1-9C47-AB49-D25DF869A2A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pic>
        <p:nvPicPr>
          <p:cNvPr id="2" name="Picture 1">
            <a:extLst>
              <a:ext uri="{FF2B5EF4-FFF2-40B4-BE49-F238E27FC236}">
                <a16:creationId xmlns:a16="http://schemas.microsoft.com/office/drawing/2014/main" id="{D51541AB-5F2B-8460-2511-43BFEB9F7CC7}"/>
              </a:ext>
            </a:extLst>
          </p:cNvPr>
          <p:cNvPicPr>
            <a:picLocks noChangeAspect="1"/>
          </p:cNvPicPr>
          <p:nvPr userDrawn="1"/>
        </p:nvPicPr>
        <p:blipFill>
          <a:blip r:embed="rId2"/>
          <a:srcRect/>
          <a:stretch/>
        </p:blipFill>
        <p:spPr>
          <a:xfrm>
            <a:off x="9629548" y="6421980"/>
            <a:ext cx="2025651" cy="273050"/>
          </a:xfrm>
          <a:prstGeom prst="rect">
            <a:avLst/>
          </a:prstGeom>
        </p:spPr>
      </p:pic>
    </p:spTree>
    <p:extLst>
      <p:ext uri="{BB962C8B-B14F-4D97-AF65-F5344CB8AC3E}">
        <p14:creationId xmlns:p14="http://schemas.microsoft.com/office/powerpoint/2010/main" val="35975051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Content_white_imag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4156587" cy="285366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baseline="0">
                <a:solidFill>
                  <a:schemeClr val="tx2"/>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1958194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_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5588472" y="1917290"/>
            <a:ext cx="5983768" cy="2584809"/>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“SHORT LENGTH QUOTE LOREM IPSUM DOLER SIT AMET CURABITUR BLANDIT TEMPUS PORTITOR.”</a:t>
            </a:r>
          </a:p>
        </p:txBody>
      </p:sp>
      <p:sp>
        <p:nvSpPr>
          <p:cNvPr id="6" name="Text Placeholder 7">
            <a:extLst>
              <a:ext uri="{FF2B5EF4-FFF2-40B4-BE49-F238E27FC236}">
                <a16:creationId xmlns:a16="http://schemas.microsoft.com/office/drawing/2014/main" id="{9F7D67B8-4DED-4B45-812E-667E76CFA3DC}"/>
              </a:ext>
            </a:extLst>
          </p:cNvPr>
          <p:cNvSpPr>
            <a:spLocks noGrp="1"/>
          </p:cNvSpPr>
          <p:nvPr>
            <p:ph type="body" sz="quarter" idx="11" hasCustomPrompt="1"/>
          </p:nvPr>
        </p:nvSpPr>
        <p:spPr>
          <a:xfrm>
            <a:off x="5588472" y="4810760"/>
            <a:ext cx="3822700" cy="381000"/>
          </a:xfrm>
          <a:prstGeom prst="rect">
            <a:avLst/>
          </a:prstGeom>
        </p:spPr>
        <p:txBody>
          <a:bodyPr>
            <a:normAutofit/>
          </a:bodyPr>
          <a:lstStyle>
            <a:lvl1pPr marL="0" indent="0" algn="l">
              <a:buNone/>
              <a:defRPr sz="1800" b="0" i="0" cap="all" baseline="0">
                <a:solidFill>
                  <a:schemeClr val="bg1"/>
                </a:solidFill>
                <a:latin typeface="Gotham Office" panose="02000000000000000000" pitchFamily="2" charset="0"/>
              </a:defRPr>
            </a:lvl1pPr>
          </a:lstStyle>
          <a:p>
            <a:pPr algn="l"/>
            <a:r>
              <a:rPr lang="en-US" b="0" i="0" baseline="0" dirty="0">
                <a:solidFill>
                  <a:schemeClr val="bg1"/>
                </a:solidFill>
                <a:latin typeface="Gotham Office" panose="02000000000000000000" pitchFamily="2" charset="0"/>
                <a:cs typeface="Arial Narrow" panose="020B0604020202020204" pitchFamily="34" charset="0"/>
              </a:rPr>
              <a:t>— First Last Name</a:t>
            </a:r>
            <a:endParaRPr lang="en-US" b="1" i="0"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9697427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Title and Content_white">
    <p:bg>
      <p:bgPr>
        <a:solidFill>
          <a:schemeClr val="bg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88FB3BE4-9704-9F42-BC65-C600E32093C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
        <p:nvSpPr>
          <p:cNvPr id="13" name="Title 1">
            <a:extLst>
              <a:ext uri="{FF2B5EF4-FFF2-40B4-BE49-F238E27FC236}">
                <a16:creationId xmlns:a16="http://schemas.microsoft.com/office/drawing/2014/main" id="{C21E4784-FC1B-0541-86CC-C70A5410C506}"/>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cap="all" baseline="0">
                <a:solidFill>
                  <a:schemeClr val="tx2"/>
                </a:solidFill>
                <a:latin typeface="Gotham Office" panose="02000000000000000000" pitchFamily="2" charset="0"/>
                <a:cs typeface="Arial Narrow" panose="020B0604020202020204" pitchFamily="34" charset="0"/>
              </a:defRPr>
            </a:lvl1pPr>
          </a:lstStyle>
          <a:p>
            <a:r>
              <a:rPr lang="en-US" dirty="0"/>
              <a:t>CLICK TO Slide TITLE STYLE LONG VERSION WITH MULTIPLE LINES</a:t>
            </a:r>
          </a:p>
        </p:txBody>
      </p:sp>
      <p:sp>
        <p:nvSpPr>
          <p:cNvPr id="14" name="Content Placeholder 4">
            <a:extLst>
              <a:ext uri="{FF2B5EF4-FFF2-40B4-BE49-F238E27FC236}">
                <a16:creationId xmlns:a16="http://schemas.microsoft.com/office/drawing/2014/main" id="{40AE3680-E6F4-9D48-9D76-6C7B1A24D727}"/>
              </a:ext>
            </a:extLst>
          </p:cNvPr>
          <p:cNvSpPr>
            <a:spLocks noGrp="1"/>
          </p:cNvSpPr>
          <p:nvPr>
            <p:ph sz="quarter" idx="13" hasCustomPrompt="1"/>
          </p:nvPr>
        </p:nvSpPr>
        <p:spPr>
          <a:xfrm>
            <a:off x="838200" y="3429000"/>
            <a:ext cx="10125075" cy="261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E8722886-9F2E-D5D0-22BA-904CB864DC9B}"/>
              </a:ext>
            </a:extLst>
          </p:cNvPr>
          <p:cNvPicPr>
            <a:picLocks noChangeAspect="1"/>
          </p:cNvPicPr>
          <p:nvPr userDrawn="1"/>
        </p:nvPicPr>
        <p:blipFill>
          <a:blip r:embed="rId2"/>
          <a:stretch>
            <a:fillRect/>
          </a:stretch>
        </p:blipFill>
        <p:spPr>
          <a:xfrm>
            <a:off x="9582421" y="6421980"/>
            <a:ext cx="2025651" cy="273050"/>
          </a:xfrm>
          <a:prstGeom prst="rect">
            <a:avLst/>
          </a:prstGeom>
        </p:spPr>
      </p:pic>
      <p:pic>
        <p:nvPicPr>
          <p:cNvPr id="3" name="Picture 2">
            <a:extLst>
              <a:ext uri="{FF2B5EF4-FFF2-40B4-BE49-F238E27FC236}">
                <a16:creationId xmlns:a16="http://schemas.microsoft.com/office/drawing/2014/main" id="{D85BF3F7-B63C-BCEF-CE72-1B0E0580DC7B}"/>
              </a:ext>
            </a:extLst>
          </p:cNvPr>
          <p:cNvPicPr>
            <a:picLocks noChangeAspect="1"/>
          </p:cNvPicPr>
          <p:nvPr userDrawn="1"/>
        </p:nvPicPr>
        <p:blipFill>
          <a:blip r:embed="rId3"/>
          <a:srcRect/>
          <a:stretch/>
        </p:blipFill>
        <p:spPr>
          <a:xfrm>
            <a:off x="9624044" y="6421980"/>
            <a:ext cx="2025651" cy="273050"/>
          </a:xfrm>
          <a:prstGeom prst="rect">
            <a:avLst/>
          </a:prstGeom>
        </p:spPr>
      </p:pic>
    </p:spTree>
    <p:extLst>
      <p:ext uri="{BB962C8B-B14F-4D97-AF65-F5344CB8AC3E}">
        <p14:creationId xmlns:p14="http://schemas.microsoft.com/office/powerpoint/2010/main" val="38674801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Content_Charts_whit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hasCustomPrompt="1"/>
          </p:nvPr>
        </p:nvSpPr>
        <p:spPr>
          <a:xfrm>
            <a:off x="839788" y="2505075"/>
            <a:ext cx="5157787" cy="3684588"/>
          </a:xfrm>
          <a:prstGeom prst="rect">
            <a:avLst/>
          </a:prstGeom>
        </p:spPr>
        <p:txBody>
          <a:body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tx2"/>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sp>
        <p:nvSpPr>
          <p:cNvPr id="8" name="Slide Number Placeholder 6">
            <a:extLst>
              <a:ext uri="{FF2B5EF4-FFF2-40B4-BE49-F238E27FC236}">
                <a16:creationId xmlns:a16="http://schemas.microsoft.com/office/drawing/2014/main" id="{1DAE4088-3D86-814B-971E-13ADC95021F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
        <p:nvSpPr>
          <p:cNvPr id="11" name="Content Placeholder 3">
            <a:extLst>
              <a:ext uri="{FF2B5EF4-FFF2-40B4-BE49-F238E27FC236}">
                <a16:creationId xmlns:a16="http://schemas.microsoft.com/office/drawing/2014/main" id="{89AC3C91-182D-D343-9383-3F5B21508CF4}"/>
              </a:ext>
            </a:extLst>
          </p:cNvPr>
          <p:cNvSpPr>
            <a:spLocks noGrp="1"/>
          </p:cNvSpPr>
          <p:nvPr>
            <p:ph sz="half" idx="13" hasCustomPrompt="1"/>
          </p:nvPr>
        </p:nvSpPr>
        <p:spPr>
          <a:xfrm>
            <a:off x="6194108" y="2505075"/>
            <a:ext cx="5157787" cy="3684588"/>
          </a:xfrm>
          <a:prstGeom prst="rect">
            <a:avLst/>
          </a:prstGeom>
        </p:spPr>
        <p:txBody>
          <a:body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160F579A-6BA3-0607-478C-E450E2BDC1F2}"/>
              </a:ext>
            </a:extLst>
          </p:cNvPr>
          <p:cNvPicPr>
            <a:picLocks noChangeAspect="1"/>
          </p:cNvPicPr>
          <p:nvPr userDrawn="1"/>
        </p:nvPicPr>
        <p:blipFill>
          <a:blip r:embed="rId2"/>
          <a:srcRect/>
          <a:stretch/>
        </p:blipFill>
        <p:spPr>
          <a:xfrm>
            <a:off x="9624044" y="6421980"/>
            <a:ext cx="2025651" cy="273050"/>
          </a:xfrm>
          <a:prstGeom prst="rect">
            <a:avLst/>
          </a:prstGeom>
        </p:spPr>
      </p:pic>
    </p:spTree>
    <p:extLst>
      <p:ext uri="{BB962C8B-B14F-4D97-AF65-F5344CB8AC3E}">
        <p14:creationId xmlns:p14="http://schemas.microsoft.com/office/powerpoint/2010/main" val="46474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_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BD7C8-2256-6645-8132-2136D4DA62DF}"/>
              </a:ext>
            </a:extLst>
          </p:cNvPr>
          <p:cNvSpPr>
            <a:spLocks noGrp="1"/>
          </p:cNvSpPr>
          <p:nvPr>
            <p:ph type="title" hasCustomPrompt="1"/>
          </p:nvPr>
        </p:nvSpPr>
        <p:spPr>
          <a:xfrm>
            <a:off x="831850" y="1189704"/>
            <a:ext cx="7230602" cy="3372772"/>
          </a:xfrm>
        </p:spPr>
        <p:txBody>
          <a:bodyPr anchor="b">
            <a:noAutofit/>
          </a:bodyPr>
          <a:lstStyle>
            <a:lvl1pPr>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10" name="Text Placeholder 9">
            <a:extLst>
              <a:ext uri="{FF2B5EF4-FFF2-40B4-BE49-F238E27FC236}">
                <a16:creationId xmlns:a16="http://schemas.microsoft.com/office/drawing/2014/main" id="{BEBC8ED5-C8B6-FF44-BC7D-D55B6C807C12}"/>
              </a:ext>
            </a:extLst>
          </p:cNvPr>
          <p:cNvSpPr>
            <a:spLocks noGrp="1"/>
          </p:cNvSpPr>
          <p:nvPr>
            <p:ph type="body" sz="quarter" idx="13" hasCustomPrompt="1"/>
          </p:nvPr>
        </p:nvSpPr>
        <p:spPr>
          <a:xfrm>
            <a:off x="831850" y="4815840"/>
            <a:ext cx="4786313" cy="385763"/>
          </a:xfrm>
          <a:prstGeom prst="rect">
            <a:avLst/>
          </a:prstGeom>
        </p:spPr>
        <p:txBody>
          <a:bodyPr>
            <a:noAutofit/>
          </a:bodyPr>
          <a:lstStyle>
            <a:lvl1pPr marL="0" indent="0">
              <a:buNone/>
              <a:defRPr sz="1400" baseline="0">
                <a:solidFill>
                  <a:schemeClr val="bg1"/>
                </a:solidFill>
                <a:latin typeface="Gotham Office" panose="02000000000000000000" pitchFamily="2" charset="0"/>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Click to edit slide text</a:t>
            </a:r>
          </a:p>
        </p:txBody>
      </p:sp>
    </p:spTree>
    <p:extLst>
      <p:ext uri="{BB962C8B-B14F-4D97-AF65-F5344CB8AC3E}">
        <p14:creationId xmlns:p14="http://schemas.microsoft.com/office/powerpoint/2010/main" val="827666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vider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C5A230F4-35F8-6D43-909E-3F273606B91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CB5D1E47-5F55-7F42-B34E-43E45FE6D350}"/>
              </a:ext>
            </a:extLst>
          </p:cNvPr>
          <p:cNvPicPr>
            <a:picLocks noChangeAspect="1"/>
          </p:cNvPicPr>
          <p:nvPr/>
        </p:nvPicPr>
        <p:blipFill>
          <a:blip r:embed="rId3"/>
          <a:stretch>
            <a:fillRect/>
          </a:stretch>
        </p:blipFill>
        <p:spPr>
          <a:xfrm>
            <a:off x="9655574" y="6421980"/>
            <a:ext cx="2025650" cy="273050"/>
          </a:xfrm>
          <a:prstGeom prst="rect">
            <a:avLst/>
          </a:prstGeom>
        </p:spPr>
      </p:pic>
      <p:sp>
        <p:nvSpPr>
          <p:cNvPr id="6" name="Content Placeholder 2">
            <a:extLst>
              <a:ext uri="{FF2B5EF4-FFF2-40B4-BE49-F238E27FC236}">
                <a16:creationId xmlns:a16="http://schemas.microsoft.com/office/drawing/2014/main" id="{35B0F7F9-A3A1-5040-8E65-4C01F481CBC3}"/>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7" name="Title 1">
            <a:extLst>
              <a:ext uri="{FF2B5EF4-FFF2-40B4-BE49-F238E27FC236}">
                <a16:creationId xmlns:a16="http://schemas.microsoft.com/office/drawing/2014/main" id="{5EA79659-60B6-E545-986D-F58390FE1117}"/>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with multiple lines</a:t>
            </a:r>
          </a:p>
        </p:txBody>
      </p:sp>
      <p:pic>
        <p:nvPicPr>
          <p:cNvPr id="2" name="Picture 1">
            <a:extLst>
              <a:ext uri="{FF2B5EF4-FFF2-40B4-BE49-F238E27FC236}">
                <a16:creationId xmlns:a16="http://schemas.microsoft.com/office/drawing/2014/main" id="{A8D249F8-7E8A-3942-E455-ADE3698E7193}"/>
              </a:ext>
            </a:extLst>
          </p:cNvPr>
          <p:cNvPicPr>
            <a:picLocks noChangeAspect="1"/>
          </p:cNvPicPr>
          <p:nvPr userDrawn="1"/>
        </p:nvPicPr>
        <p:blipFill>
          <a:blip r:embed="rId3"/>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2046534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vider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F8689F91-72D8-6747-A445-394CAFD304B9}"/>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334505E2-1821-1142-AE51-3F9DB41E9C6A}"/>
              </a:ext>
            </a:extLst>
          </p:cNvPr>
          <p:cNvPicPr>
            <a:picLocks noChangeAspect="1"/>
          </p:cNvPicPr>
          <p:nvPr/>
        </p:nvPicPr>
        <p:blipFill>
          <a:blip r:embed="rId3"/>
          <a:stretch>
            <a:fillRect/>
          </a:stretch>
        </p:blipFill>
        <p:spPr>
          <a:xfrm>
            <a:off x="9655574" y="6421980"/>
            <a:ext cx="2025650" cy="273050"/>
          </a:xfrm>
          <a:prstGeom prst="rect">
            <a:avLst/>
          </a:prstGeom>
        </p:spPr>
      </p:pic>
      <p:sp>
        <p:nvSpPr>
          <p:cNvPr id="6" name="Content Placeholder 2">
            <a:extLst>
              <a:ext uri="{FF2B5EF4-FFF2-40B4-BE49-F238E27FC236}">
                <a16:creationId xmlns:a16="http://schemas.microsoft.com/office/drawing/2014/main" id="{B7D4171A-4B26-DA4F-A71E-4E3D9722ABE6}"/>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7" name="Title 1">
            <a:extLst>
              <a:ext uri="{FF2B5EF4-FFF2-40B4-BE49-F238E27FC236}">
                <a16:creationId xmlns:a16="http://schemas.microsoft.com/office/drawing/2014/main" id="{9C139E72-596F-A346-BD45-0C67C91381DB}"/>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with multiple lines</a:t>
            </a:r>
          </a:p>
        </p:txBody>
      </p:sp>
      <p:pic>
        <p:nvPicPr>
          <p:cNvPr id="2" name="Picture 1">
            <a:extLst>
              <a:ext uri="{FF2B5EF4-FFF2-40B4-BE49-F238E27FC236}">
                <a16:creationId xmlns:a16="http://schemas.microsoft.com/office/drawing/2014/main" id="{D4D2CCF1-DCE1-51FE-1411-E661C6332DF8}"/>
              </a:ext>
            </a:extLst>
          </p:cNvPr>
          <p:cNvPicPr>
            <a:picLocks noChangeAspect="1"/>
          </p:cNvPicPr>
          <p:nvPr userDrawn="1"/>
        </p:nvPicPr>
        <p:blipFill>
          <a:blip r:embed="rId3"/>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3945779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ivider_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4008C4C5-A83E-854B-B6AB-E48E07EE604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250B1759-43AA-5E4D-A141-9213E1BEF083}"/>
              </a:ext>
            </a:extLst>
          </p:cNvPr>
          <p:cNvPicPr>
            <a:picLocks noChangeAspect="1"/>
          </p:cNvPicPr>
          <p:nvPr/>
        </p:nvPicPr>
        <p:blipFill>
          <a:blip r:embed="rId3"/>
          <a:stretch>
            <a:fillRect/>
          </a:stretch>
        </p:blipFill>
        <p:spPr>
          <a:xfrm>
            <a:off x="9655574" y="6421980"/>
            <a:ext cx="2025650" cy="273050"/>
          </a:xfrm>
          <a:prstGeom prst="rect">
            <a:avLst/>
          </a:prstGeom>
        </p:spPr>
      </p:pic>
      <p:sp>
        <p:nvSpPr>
          <p:cNvPr id="6" name="Content Placeholder 2">
            <a:extLst>
              <a:ext uri="{FF2B5EF4-FFF2-40B4-BE49-F238E27FC236}">
                <a16:creationId xmlns:a16="http://schemas.microsoft.com/office/drawing/2014/main" id="{7542E777-77D9-7D41-9BCD-429E037818A2}"/>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7" name="Title 1">
            <a:extLst>
              <a:ext uri="{FF2B5EF4-FFF2-40B4-BE49-F238E27FC236}">
                <a16:creationId xmlns:a16="http://schemas.microsoft.com/office/drawing/2014/main" id="{FB08B568-99CD-6647-A25B-50F0B0436837}"/>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with multiple lines</a:t>
            </a:r>
          </a:p>
        </p:txBody>
      </p:sp>
      <p:pic>
        <p:nvPicPr>
          <p:cNvPr id="2" name="Picture 1">
            <a:extLst>
              <a:ext uri="{FF2B5EF4-FFF2-40B4-BE49-F238E27FC236}">
                <a16:creationId xmlns:a16="http://schemas.microsoft.com/office/drawing/2014/main" id="{46984A79-BE40-9C6F-AA2E-8283D970BB77}"/>
              </a:ext>
            </a:extLst>
          </p:cNvPr>
          <p:cNvPicPr>
            <a:picLocks noChangeAspect="1"/>
          </p:cNvPicPr>
          <p:nvPr userDrawn="1"/>
        </p:nvPicPr>
        <p:blipFill>
          <a:blip r:embed="rId3"/>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1794470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_Short_w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9A48468-2AB7-E84E-B78E-53BF3FE1F9D7}"/>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5" name="Title 1">
            <a:extLst>
              <a:ext uri="{FF2B5EF4-FFF2-40B4-BE49-F238E27FC236}">
                <a16:creationId xmlns:a16="http://schemas.microsoft.com/office/drawing/2014/main" id="{98EAF6E9-001B-E74D-AC1F-DF24D90AB5EC}"/>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with multiple lines</a:t>
            </a:r>
          </a:p>
        </p:txBody>
      </p:sp>
    </p:spTree>
    <p:extLst>
      <p:ext uri="{BB962C8B-B14F-4D97-AF65-F5344CB8AC3E}">
        <p14:creationId xmlns:p14="http://schemas.microsoft.com/office/powerpoint/2010/main" val="222759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_B">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40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Presentation Title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p:nvPicPr>
        <p:blipFill>
          <a:blip r:embed="rId2"/>
          <a:stretch>
            <a:fillRect/>
          </a:stretch>
        </p:blipFill>
        <p:spPr>
          <a:xfrm>
            <a:off x="8234841" y="5396801"/>
            <a:ext cx="3541395" cy="1229995"/>
          </a:xfrm>
          <a:prstGeom prst="rect">
            <a:avLst/>
          </a:prstGeom>
        </p:spPr>
      </p:pic>
      <p:sp>
        <p:nvSpPr>
          <p:cNvPr id="6" name="Text Placeholder 5">
            <a:extLst>
              <a:ext uri="{FF2B5EF4-FFF2-40B4-BE49-F238E27FC236}">
                <a16:creationId xmlns:a16="http://schemas.microsoft.com/office/drawing/2014/main" id="{BACDAFC8-1762-4F47-B956-A9121D881EE6}"/>
              </a:ext>
            </a:extLst>
          </p:cNvPr>
          <p:cNvSpPr>
            <a:spLocks noGrp="1"/>
          </p:cNvSpPr>
          <p:nvPr>
            <p:ph type="body" sz="quarter" idx="10" hasCustomPrompt="1"/>
          </p:nvPr>
        </p:nvSpPr>
        <p:spPr>
          <a:xfrm>
            <a:off x="787400" y="3347720"/>
            <a:ext cx="2606675" cy="422275"/>
          </a:xfrm>
          <a:prstGeom prst="rect">
            <a:avLst/>
          </a:prstGeom>
        </p:spPr>
        <p:txBody>
          <a:bodyPr>
            <a:normAutofit/>
          </a:bodyPr>
          <a:lstStyle>
            <a:lvl1pPr marL="0" indent="0" algn="l">
              <a:buNone/>
              <a:defRPr sz="1800">
                <a:solidFill>
                  <a:schemeClr val="bg1"/>
                </a:solidFill>
                <a:latin typeface="Gotham Office" panose="02000000000000000000" pitchFamily="2" charset="0"/>
              </a:defRPr>
            </a:lvl1pPr>
          </a:lstStyle>
          <a:p>
            <a:pPr lvl="0"/>
            <a:fld id="{99714831-5179-2F47-BEE6-5A15F8259AA1}" type="datetime4">
              <a:rPr lang="en-US" smtClean="0"/>
              <a:t>September 6, 2021</a:t>
            </a:fld>
            <a:endParaRPr lang="en-US" dirty="0"/>
          </a:p>
        </p:txBody>
      </p:sp>
      <p:pic>
        <p:nvPicPr>
          <p:cNvPr id="3" name="Picture 2">
            <a:extLst>
              <a:ext uri="{FF2B5EF4-FFF2-40B4-BE49-F238E27FC236}">
                <a16:creationId xmlns:a16="http://schemas.microsoft.com/office/drawing/2014/main" id="{3BE12173-7539-D285-FCBD-24EAB3B5F1A4}"/>
              </a:ext>
            </a:extLst>
          </p:cNvPr>
          <p:cNvPicPr>
            <a:picLocks noChangeAspect="1"/>
          </p:cNvPicPr>
          <p:nvPr userDrawn="1"/>
        </p:nvPicPr>
        <p:blipFill>
          <a:blip r:embed="rId2"/>
          <a:stretch>
            <a:fillRect/>
          </a:stretch>
        </p:blipFill>
        <p:spPr>
          <a:xfrm>
            <a:off x="8234841" y="5396803"/>
            <a:ext cx="3541395" cy="1229995"/>
          </a:xfrm>
          <a:prstGeom prst="rect">
            <a:avLst/>
          </a:prstGeom>
        </p:spPr>
      </p:pic>
    </p:spTree>
    <p:extLst>
      <p:ext uri="{BB962C8B-B14F-4D97-AF65-F5344CB8AC3E}">
        <p14:creationId xmlns:p14="http://schemas.microsoft.com/office/powerpoint/2010/main" val="2959340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_Short_red">
    <p:bg>
      <p:bgPr>
        <a:solidFill>
          <a:schemeClr val="tx2"/>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with multiple lines</a:t>
            </a:r>
          </a:p>
        </p:txBody>
      </p:sp>
      <p:pic>
        <p:nvPicPr>
          <p:cNvPr id="12" name="Picture 11">
            <a:extLst>
              <a:ext uri="{FF2B5EF4-FFF2-40B4-BE49-F238E27FC236}">
                <a16:creationId xmlns:a16="http://schemas.microsoft.com/office/drawing/2014/main" id="{AEEB7F3B-8B69-0A48-A750-2F21213F1351}"/>
              </a:ext>
            </a:extLst>
          </p:cNvPr>
          <p:cNvPicPr>
            <a:picLocks noChangeAspect="1"/>
          </p:cNvPicPr>
          <p:nvPr/>
        </p:nvPicPr>
        <p:blipFill>
          <a:blip r:embed="rId2"/>
          <a:stretch>
            <a:fillRect/>
          </a:stretch>
        </p:blipFill>
        <p:spPr>
          <a:xfrm>
            <a:off x="9655574" y="6421980"/>
            <a:ext cx="2025650" cy="273050"/>
          </a:xfrm>
          <a:prstGeom prst="rect">
            <a:avLst/>
          </a:prstGeom>
        </p:spPr>
      </p:pic>
      <p:pic>
        <p:nvPicPr>
          <p:cNvPr id="2" name="Picture 1">
            <a:extLst>
              <a:ext uri="{FF2B5EF4-FFF2-40B4-BE49-F238E27FC236}">
                <a16:creationId xmlns:a16="http://schemas.microsoft.com/office/drawing/2014/main" id="{B738FB00-8241-1CCD-3EF5-358C9477A376}"/>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1834044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_Short_black">
    <p:bg>
      <p:bgPr>
        <a:solidFill>
          <a:schemeClr val="tx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with multiple lines</a:t>
            </a:r>
          </a:p>
        </p:txBody>
      </p:sp>
      <p:pic>
        <p:nvPicPr>
          <p:cNvPr id="6" name="Picture 5">
            <a:extLst>
              <a:ext uri="{FF2B5EF4-FFF2-40B4-BE49-F238E27FC236}">
                <a16:creationId xmlns:a16="http://schemas.microsoft.com/office/drawing/2014/main" id="{BCE559DC-760D-3341-A664-E26FE21D1FA1}"/>
              </a:ext>
            </a:extLst>
          </p:cNvPr>
          <p:cNvPicPr>
            <a:picLocks noChangeAspect="1"/>
          </p:cNvPicPr>
          <p:nvPr/>
        </p:nvPicPr>
        <p:blipFill>
          <a:blip r:embed="rId2"/>
          <a:stretch>
            <a:fillRect/>
          </a:stretch>
        </p:blipFill>
        <p:spPr>
          <a:xfrm>
            <a:off x="9655574" y="6421980"/>
            <a:ext cx="2025650" cy="273050"/>
          </a:xfrm>
          <a:prstGeom prst="rect">
            <a:avLst/>
          </a:prstGeom>
        </p:spPr>
      </p:pic>
      <p:pic>
        <p:nvPicPr>
          <p:cNvPr id="2" name="Picture 1">
            <a:extLst>
              <a:ext uri="{FF2B5EF4-FFF2-40B4-BE49-F238E27FC236}">
                <a16:creationId xmlns:a16="http://schemas.microsoft.com/office/drawing/2014/main" id="{A2D72872-AD38-ADA7-8F2E-0FA2FA3CEB9C}"/>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990744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_Short_whit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tx2"/>
                </a:solidFill>
                <a:latin typeface="Gotham Office" panose="02000000000000000000" pitchFamily="2" charset="0"/>
                <a:cs typeface="Arial Narrow" panose="020B0604020202020204" pitchFamily="34" charset="0"/>
              </a:defRPr>
            </a:lvl1pPr>
          </a:lstStyle>
          <a:p>
            <a:r>
              <a:rPr lang="en-US" dirty="0"/>
              <a:t>Click to edit slide title with multiple lines</a:t>
            </a:r>
          </a:p>
        </p:txBody>
      </p:sp>
      <p:pic>
        <p:nvPicPr>
          <p:cNvPr id="6" name="Picture 5">
            <a:extLst>
              <a:ext uri="{FF2B5EF4-FFF2-40B4-BE49-F238E27FC236}">
                <a16:creationId xmlns:a16="http://schemas.microsoft.com/office/drawing/2014/main" id="{6E6E54EA-9087-7042-A567-75E48CF817E4}"/>
              </a:ext>
            </a:extLst>
          </p:cNvPr>
          <p:cNvPicPr>
            <a:picLocks noChangeAspect="1"/>
          </p:cNvPicPr>
          <p:nvPr/>
        </p:nvPicPr>
        <p:blipFill>
          <a:blip r:embed="rId2"/>
          <a:srcRect/>
          <a:stretch/>
        </p:blipFill>
        <p:spPr>
          <a:xfrm>
            <a:off x="9629548" y="6421980"/>
            <a:ext cx="2025650" cy="273050"/>
          </a:xfrm>
          <a:prstGeom prst="rect">
            <a:avLst/>
          </a:prstGeom>
        </p:spPr>
      </p:pic>
      <p:sp>
        <p:nvSpPr>
          <p:cNvPr id="7" name="Slide Number Placeholder 6">
            <a:extLst>
              <a:ext uri="{FF2B5EF4-FFF2-40B4-BE49-F238E27FC236}">
                <a16:creationId xmlns:a16="http://schemas.microsoft.com/office/drawing/2014/main" id="{8F4FD6C0-98E1-9C47-AB49-D25DF869A2A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pic>
        <p:nvPicPr>
          <p:cNvPr id="2" name="Picture 1">
            <a:extLst>
              <a:ext uri="{FF2B5EF4-FFF2-40B4-BE49-F238E27FC236}">
                <a16:creationId xmlns:a16="http://schemas.microsoft.com/office/drawing/2014/main" id="{D51541AB-5F2B-8460-2511-43BFEB9F7CC7}"/>
              </a:ext>
            </a:extLst>
          </p:cNvPr>
          <p:cNvPicPr>
            <a:picLocks noChangeAspect="1"/>
          </p:cNvPicPr>
          <p:nvPr userDrawn="1"/>
        </p:nvPicPr>
        <p:blipFill>
          <a:blip r:embed="rId2"/>
          <a:srcRect/>
          <a:stretch/>
        </p:blipFill>
        <p:spPr>
          <a:xfrm>
            <a:off x="9629548" y="6421980"/>
            <a:ext cx="2025651" cy="273050"/>
          </a:xfrm>
          <a:prstGeom prst="rect">
            <a:avLst/>
          </a:prstGeom>
        </p:spPr>
      </p:pic>
    </p:spTree>
    <p:extLst>
      <p:ext uri="{BB962C8B-B14F-4D97-AF65-F5344CB8AC3E}">
        <p14:creationId xmlns:p14="http://schemas.microsoft.com/office/powerpoint/2010/main" val="1290667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ontent_red_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a:prstGeom prst="rect">
            <a:avLst/>
          </a:prstGeom>
        </p:spPr>
        <p:txBody>
          <a:bodyPr/>
          <a:lstStyle/>
          <a:p>
            <a:r>
              <a:rPr lang="en-US"/>
              <a:t>Click icon to add picture</a:t>
            </a:r>
          </a:p>
        </p:txBody>
      </p:sp>
      <p:sp>
        <p:nvSpPr>
          <p:cNvPr id="5" name="Content Placeholder 2">
            <a:extLst>
              <a:ext uri="{FF2B5EF4-FFF2-40B4-BE49-F238E27FC236}">
                <a16:creationId xmlns:a16="http://schemas.microsoft.com/office/drawing/2014/main" id="{6737BD63-9C72-3048-BDF4-063CFD6F457C}"/>
              </a:ext>
            </a:extLst>
          </p:cNvPr>
          <p:cNvSpPr>
            <a:spLocks noGrp="1"/>
          </p:cNvSpPr>
          <p:nvPr>
            <p:ph sz="half" idx="1" hasCustomPrompt="1"/>
          </p:nvPr>
        </p:nvSpPr>
        <p:spPr>
          <a:xfrm>
            <a:off x="838200"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6" name="Title 1">
            <a:extLst>
              <a:ext uri="{FF2B5EF4-FFF2-40B4-BE49-F238E27FC236}">
                <a16:creationId xmlns:a16="http://schemas.microsoft.com/office/drawing/2014/main" id="{DBAA934C-DA10-4844-AD59-49FE265F5BA3}"/>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3141322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_black_image">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1987393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_white_imag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4156587" cy="285366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baseline="0">
                <a:solidFill>
                  <a:schemeClr val="tx2"/>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1787734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_red_image ALT">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1"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8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p:nvPicPr>
        <p:blipFill>
          <a:blip r:embed="rId2"/>
          <a:stretch>
            <a:fillRect/>
          </a:stretch>
        </p:blipFill>
        <p:spPr>
          <a:xfrm>
            <a:off x="9655574" y="6421980"/>
            <a:ext cx="2025650" cy="273050"/>
          </a:xfrm>
          <a:prstGeom prst="rect">
            <a:avLst/>
          </a:prstGeom>
        </p:spPr>
      </p:pic>
      <p:pic>
        <p:nvPicPr>
          <p:cNvPr id="2" name="Picture 1">
            <a:extLst>
              <a:ext uri="{FF2B5EF4-FFF2-40B4-BE49-F238E27FC236}">
                <a16:creationId xmlns:a16="http://schemas.microsoft.com/office/drawing/2014/main" id="{8EA0373F-1A77-A0BE-E653-46E8560F1EBC}"/>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2888607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_red_image ALT 2">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7868263" y="2772697"/>
            <a:ext cx="3438832" cy="322498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a:prstGeom prst="rect">
            <a:avLst/>
          </a:prstGeo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p:nvPicPr>
        <p:blipFill>
          <a:blip r:embed="rId2"/>
          <a:stretch>
            <a:fillRect/>
          </a:stretch>
        </p:blipFill>
        <p:spPr>
          <a:xfrm>
            <a:off x="9655574" y="6421980"/>
            <a:ext cx="2025650" cy="273050"/>
          </a:xfrm>
          <a:prstGeom prst="rect">
            <a:avLst/>
          </a:prstGeom>
        </p:spPr>
      </p:pic>
      <p:pic>
        <p:nvPicPr>
          <p:cNvPr id="2" name="Picture 1">
            <a:extLst>
              <a:ext uri="{FF2B5EF4-FFF2-40B4-BE49-F238E27FC236}">
                <a16:creationId xmlns:a16="http://schemas.microsoft.com/office/drawing/2014/main" id="{7F00E352-F701-983E-7A59-856BBB51BF7C}"/>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4273930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_black_image ALT">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1"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p:nvPicPr>
        <p:blipFill>
          <a:blip r:embed="rId2"/>
          <a:stretch>
            <a:fillRect/>
          </a:stretch>
        </p:blipFill>
        <p:spPr>
          <a:xfrm>
            <a:off x="9655574" y="6421980"/>
            <a:ext cx="2025650" cy="273050"/>
          </a:xfrm>
          <a:prstGeom prst="rect">
            <a:avLst/>
          </a:prstGeom>
        </p:spPr>
      </p:pic>
      <p:pic>
        <p:nvPicPr>
          <p:cNvPr id="2" name="Picture 1">
            <a:extLst>
              <a:ext uri="{FF2B5EF4-FFF2-40B4-BE49-F238E27FC236}">
                <a16:creationId xmlns:a16="http://schemas.microsoft.com/office/drawing/2014/main" id="{49C3EB8D-212F-DD86-C3A5-B34A1853BB78}"/>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2580188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_black_image ALT 2">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7868263" y="2772697"/>
            <a:ext cx="3438832" cy="322498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a:prstGeom prst="rect">
            <a:avLst/>
          </a:prstGeo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p:nvPicPr>
        <p:blipFill>
          <a:blip r:embed="rId2"/>
          <a:stretch>
            <a:fillRect/>
          </a:stretch>
        </p:blipFill>
        <p:spPr>
          <a:xfrm>
            <a:off x="9655574" y="6421980"/>
            <a:ext cx="2025650" cy="273050"/>
          </a:xfrm>
          <a:prstGeom prst="rect">
            <a:avLst/>
          </a:prstGeom>
        </p:spPr>
      </p:pic>
      <p:pic>
        <p:nvPicPr>
          <p:cNvPr id="2" name="Picture 1">
            <a:extLst>
              <a:ext uri="{FF2B5EF4-FFF2-40B4-BE49-F238E27FC236}">
                <a16:creationId xmlns:a16="http://schemas.microsoft.com/office/drawing/2014/main" id="{105EAD1C-E090-F9BD-E708-D36F79C6ECDE}"/>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1955434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_C_red">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925032" y="1733107"/>
            <a:ext cx="5723860" cy="1925711"/>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Presentation Title LONG VERSION WITH MULTIPLE LINES</a:t>
            </a:r>
          </a:p>
        </p:txBody>
      </p:sp>
      <p:pic>
        <p:nvPicPr>
          <p:cNvPr id="6" name="Picture 5">
            <a:extLst>
              <a:ext uri="{FF2B5EF4-FFF2-40B4-BE49-F238E27FC236}">
                <a16:creationId xmlns:a16="http://schemas.microsoft.com/office/drawing/2014/main" id="{173D83DE-D6F4-324F-A8FF-A7F86E34F679}"/>
              </a:ext>
            </a:extLst>
          </p:cNvPr>
          <p:cNvPicPr>
            <a:picLocks noChangeAspect="1"/>
          </p:cNvPicPr>
          <p:nvPr/>
        </p:nvPicPr>
        <p:blipFill>
          <a:blip r:embed="rId2"/>
          <a:stretch>
            <a:fillRect/>
          </a:stretch>
        </p:blipFill>
        <p:spPr>
          <a:xfrm>
            <a:off x="8555074" y="5432648"/>
            <a:ext cx="3200400" cy="1225296"/>
          </a:xfrm>
          <a:prstGeom prst="rect">
            <a:avLst/>
          </a:prstGeom>
        </p:spPr>
      </p:pic>
      <p:sp>
        <p:nvSpPr>
          <p:cNvPr id="5" name="Text Placeholder 5">
            <a:extLst>
              <a:ext uri="{FF2B5EF4-FFF2-40B4-BE49-F238E27FC236}">
                <a16:creationId xmlns:a16="http://schemas.microsoft.com/office/drawing/2014/main" id="{95BDDABA-C480-294B-A9C3-E2EF45BA53A1}"/>
              </a:ext>
            </a:extLst>
          </p:cNvPr>
          <p:cNvSpPr>
            <a:spLocks noGrp="1"/>
          </p:cNvSpPr>
          <p:nvPr>
            <p:ph type="body" sz="quarter" idx="10" hasCustomPrompt="1"/>
          </p:nvPr>
        </p:nvSpPr>
        <p:spPr>
          <a:xfrm>
            <a:off x="925032" y="3997960"/>
            <a:ext cx="5723860" cy="422275"/>
          </a:xfrm>
          <a:prstGeom prst="rect">
            <a:avLst/>
          </a:prstGeom>
        </p:spPr>
        <p:txBody>
          <a:bodyPr>
            <a:normAutofit/>
          </a:bodyPr>
          <a:lstStyle>
            <a:lvl1pPr marL="0" indent="0" algn="l">
              <a:buNone/>
              <a:defRPr sz="1800" baseline="0">
                <a:solidFill>
                  <a:schemeClr val="bg1"/>
                </a:solidFill>
                <a:latin typeface="Gotham Office" panose="02000000000000000000" pitchFamily="2" charset="0"/>
              </a:defRPr>
            </a:lvl1pPr>
          </a:lstStyle>
          <a:p>
            <a:pPr lvl="0"/>
            <a:fld id="{4D2F7A1D-67AD-F142-9874-F05338168F3D}" type="datetime2">
              <a:rPr lang="en-US" smtClean="0"/>
              <a:t>Monday, September 6, 2021</a:t>
            </a:fld>
            <a:endParaRPr lang="en-US" dirty="0"/>
          </a:p>
        </p:txBody>
      </p:sp>
      <p:pic>
        <p:nvPicPr>
          <p:cNvPr id="2" name="Picture 1">
            <a:extLst>
              <a:ext uri="{FF2B5EF4-FFF2-40B4-BE49-F238E27FC236}">
                <a16:creationId xmlns:a16="http://schemas.microsoft.com/office/drawing/2014/main" id="{D37407F5-669F-78D7-9245-EF931F37D79D}"/>
              </a:ext>
            </a:extLst>
          </p:cNvPr>
          <p:cNvPicPr>
            <a:picLocks noChangeAspect="1"/>
          </p:cNvPicPr>
          <p:nvPr userDrawn="1"/>
        </p:nvPicPr>
        <p:blipFill>
          <a:blip r:embed="rId2"/>
          <a:stretch>
            <a:fillRect/>
          </a:stretch>
        </p:blipFill>
        <p:spPr>
          <a:xfrm>
            <a:off x="8555075" y="5432648"/>
            <a:ext cx="3200400" cy="1225296"/>
          </a:xfrm>
          <a:prstGeom prst="rect">
            <a:avLst/>
          </a:prstGeom>
        </p:spPr>
      </p:pic>
    </p:spTree>
    <p:extLst>
      <p:ext uri="{BB962C8B-B14F-4D97-AF65-F5344CB8AC3E}">
        <p14:creationId xmlns:p14="http://schemas.microsoft.com/office/powerpoint/2010/main" val="16683259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_white_image AL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1" y="3323303"/>
            <a:ext cx="4156587" cy="285366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baseline="0">
                <a:solidFill>
                  <a:schemeClr val="tx2"/>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r>
              <a:rPr lang="en-US"/>
              <a:t>Click icon to add picture</a:t>
            </a:r>
            <a:endParaRPr lang="en-US" dirty="0"/>
          </a:p>
        </p:txBody>
      </p:sp>
      <p:pic>
        <p:nvPicPr>
          <p:cNvPr id="7" name="Picture 6">
            <a:extLst>
              <a:ext uri="{FF2B5EF4-FFF2-40B4-BE49-F238E27FC236}">
                <a16:creationId xmlns:a16="http://schemas.microsoft.com/office/drawing/2014/main" id="{E98A2AEB-0299-D240-BBB5-C8C214265F5B}"/>
              </a:ext>
            </a:extLst>
          </p:cNvPr>
          <p:cNvPicPr>
            <a:picLocks noChangeAspect="1"/>
          </p:cNvPicPr>
          <p:nvPr/>
        </p:nvPicPr>
        <p:blipFill>
          <a:blip r:embed="rId2"/>
          <a:srcRect/>
          <a:stretch/>
        </p:blipFill>
        <p:spPr>
          <a:xfrm>
            <a:off x="9629548" y="6421980"/>
            <a:ext cx="2025650" cy="273050"/>
          </a:xfrm>
          <a:prstGeom prst="rect">
            <a:avLst/>
          </a:prstGeom>
        </p:spPr>
      </p:pic>
      <p:sp>
        <p:nvSpPr>
          <p:cNvPr id="8" name="Slide Number Placeholder 6">
            <a:extLst>
              <a:ext uri="{FF2B5EF4-FFF2-40B4-BE49-F238E27FC236}">
                <a16:creationId xmlns:a16="http://schemas.microsoft.com/office/drawing/2014/main" id="{70B8C52B-1F7F-FC40-B5FB-71A1FA47F509}"/>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pic>
        <p:nvPicPr>
          <p:cNvPr id="2" name="Picture 1">
            <a:extLst>
              <a:ext uri="{FF2B5EF4-FFF2-40B4-BE49-F238E27FC236}">
                <a16:creationId xmlns:a16="http://schemas.microsoft.com/office/drawing/2014/main" id="{D70E0E8C-A5E3-CF0C-4BB1-017E808F8FC2}"/>
              </a:ext>
            </a:extLst>
          </p:cNvPr>
          <p:cNvPicPr>
            <a:picLocks noChangeAspect="1"/>
          </p:cNvPicPr>
          <p:nvPr userDrawn="1"/>
        </p:nvPicPr>
        <p:blipFill>
          <a:blip r:embed="rId2"/>
          <a:srcRect/>
          <a:stretch/>
        </p:blipFill>
        <p:spPr>
          <a:xfrm>
            <a:off x="9629548" y="6421980"/>
            <a:ext cx="2025651" cy="273050"/>
          </a:xfrm>
          <a:prstGeom prst="rect">
            <a:avLst/>
          </a:prstGeom>
        </p:spPr>
      </p:pic>
    </p:spTree>
    <p:extLst>
      <p:ext uri="{BB962C8B-B14F-4D97-AF65-F5344CB8AC3E}">
        <p14:creationId xmlns:p14="http://schemas.microsoft.com/office/powerpoint/2010/main" val="91518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_white_image ALT 2">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7868263" y="2772697"/>
            <a:ext cx="3438832" cy="322498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baseline="0">
                <a:solidFill>
                  <a:schemeClr val="tx2"/>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a:prstGeom prst="rect">
            <a:avLst/>
          </a:prstGeom>
        </p:spPr>
        <p:txBody>
          <a:bodyPr/>
          <a:lstStyle/>
          <a:p>
            <a:r>
              <a:rPr lang="en-US"/>
              <a:t>Click icon to add picture</a:t>
            </a:r>
            <a:endParaRPr lang="en-US" dirty="0"/>
          </a:p>
        </p:txBody>
      </p:sp>
      <p:pic>
        <p:nvPicPr>
          <p:cNvPr id="7" name="Picture 6">
            <a:extLst>
              <a:ext uri="{FF2B5EF4-FFF2-40B4-BE49-F238E27FC236}">
                <a16:creationId xmlns:a16="http://schemas.microsoft.com/office/drawing/2014/main" id="{E1C2B06D-3F13-7F44-A6DB-B0C08EB2448C}"/>
              </a:ext>
            </a:extLst>
          </p:cNvPr>
          <p:cNvPicPr>
            <a:picLocks noChangeAspect="1"/>
          </p:cNvPicPr>
          <p:nvPr/>
        </p:nvPicPr>
        <p:blipFill>
          <a:blip r:embed="rId2"/>
          <a:srcRect/>
          <a:stretch/>
        </p:blipFill>
        <p:spPr>
          <a:xfrm>
            <a:off x="9629548" y="6421980"/>
            <a:ext cx="2025650" cy="273050"/>
          </a:xfrm>
          <a:prstGeom prst="rect">
            <a:avLst/>
          </a:prstGeom>
        </p:spPr>
      </p:pic>
      <p:sp>
        <p:nvSpPr>
          <p:cNvPr id="8" name="Slide Number Placeholder 6">
            <a:extLst>
              <a:ext uri="{FF2B5EF4-FFF2-40B4-BE49-F238E27FC236}">
                <a16:creationId xmlns:a16="http://schemas.microsoft.com/office/drawing/2014/main" id="{5D199E36-2A71-BD4E-AC75-2790769FE5DD}"/>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pic>
        <p:nvPicPr>
          <p:cNvPr id="2" name="Picture 1">
            <a:extLst>
              <a:ext uri="{FF2B5EF4-FFF2-40B4-BE49-F238E27FC236}">
                <a16:creationId xmlns:a16="http://schemas.microsoft.com/office/drawing/2014/main" id="{1341D6CF-5E78-0D01-3FB2-620C55C64112}"/>
              </a:ext>
            </a:extLst>
          </p:cNvPr>
          <p:cNvPicPr>
            <a:picLocks noChangeAspect="1"/>
          </p:cNvPicPr>
          <p:nvPr userDrawn="1"/>
        </p:nvPicPr>
        <p:blipFill>
          <a:blip r:embed="rId2"/>
          <a:srcRect/>
          <a:stretch/>
        </p:blipFill>
        <p:spPr>
          <a:xfrm>
            <a:off x="9629548" y="6421980"/>
            <a:ext cx="2025651" cy="273050"/>
          </a:xfrm>
          <a:prstGeom prst="rect">
            <a:avLst/>
          </a:prstGeom>
        </p:spPr>
      </p:pic>
    </p:spTree>
    <p:extLst>
      <p:ext uri="{BB962C8B-B14F-4D97-AF65-F5344CB8AC3E}">
        <p14:creationId xmlns:p14="http://schemas.microsoft.com/office/powerpoint/2010/main" val="3278927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FE0124-2439-0944-8454-A0615BA3B2AE}"/>
              </a:ext>
            </a:extLst>
          </p:cNvPr>
          <p:cNvSpPr>
            <a:spLocks noGrp="1"/>
          </p:cNvSpPr>
          <p:nvPr>
            <p:ph type="title" hasCustomPrompt="1"/>
          </p:nvPr>
        </p:nvSpPr>
        <p:spPr>
          <a:xfrm>
            <a:off x="838200" y="2766218"/>
            <a:ext cx="10515600" cy="1325563"/>
          </a:xfrm>
        </p:spPr>
        <p:txBody>
          <a:bodyPr/>
          <a:lstStyle>
            <a:lvl1pPr algn="ctr">
              <a:defRPr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2371850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ection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4AE9-125A-EB48-9892-E4F876E1531B}"/>
              </a:ext>
            </a:extLst>
          </p:cNvPr>
          <p:cNvSpPr>
            <a:spLocks noGrp="1"/>
          </p:cNvSpPr>
          <p:nvPr>
            <p:ph type="title" hasCustomPrompt="1"/>
          </p:nvPr>
        </p:nvSpPr>
        <p:spPr>
          <a:xfrm>
            <a:off x="838200" y="2766218"/>
            <a:ext cx="10515600" cy="1325563"/>
          </a:xfrm>
        </p:spPr>
        <p:txBody>
          <a:bodyPr/>
          <a:lstStyle>
            <a:lvl1pPr algn="ctr">
              <a:defRPr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831265347"/>
      </p:ext>
    </p:extLst>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_2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4788310" y="3057525"/>
            <a:ext cx="6272979" cy="3119438"/>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4788310" y="609601"/>
            <a:ext cx="6272979" cy="2212257"/>
          </a:xfrm>
        </p:spPr>
        <p:txBody>
          <a:bodyPr anchor="b" anchorCtr="0">
            <a:noAutofit/>
          </a:bodyPr>
          <a:lstStyle>
            <a:lvl1pPr algn="l">
              <a:lnSpc>
                <a:spcPct val="100000"/>
              </a:lnSpc>
              <a:defRPr sz="2800" b="1" i="0" cap="all"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1"/>
            <a:ext cx="4038600" cy="3057832"/>
          </a:xfrm>
          <a:prstGeom prst="rect">
            <a:avLst/>
          </a:prstGeom>
        </p:spPr>
        <p:txBody>
          <a:bodyPr/>
          <a:lstStyle>
            <a:lvl1pPr>
              <a:defRPr>
                <a:solidFill>
                  <a:schemeClr val="bg1"/>
                </a:solidFill>
              </a:defRPr>
            </a:lvl1p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1" y="3057525"/>
            <a:ext cx="4038600" cy="3800475"/>
          </a:xfrm>
          <a:prstGeom prst="rect">
            <a:avLst/>
          </a:prstGeom>
        </p:spPr>
        <p:txBody>
          <a:bodyPr/>
          <a:lstStyle>
            <a:lvl1pP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5592744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_red_4 images">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0F103C77-269E-7948-80B7-D18301C9CD36}"/>
              </a:ext>
            </a:extLst>
          </p:cNvPr>
          <p:cNvSpPr>
            <a:spLocks noGrp="1"/>
          </p:cNvSpPr>
          <p:nvPr>
            <p:ph type="pic" sz="quarter" idx="10"/>
          </p:nvPr>
        </p:nvSpPr>
        <p:spPr>
          <a:xfrm>
            <a:off x="7727950" y="1"/>
            <a:ext cx="4464050" cy="3057832"/>
          </a:xfrm>
          <a:prstGeom prst="rect">
            <a:avLst/>
          </a:prstGeom>
        </p:spPr>
        <p:txBody>
          <a:bodyPr/>
          <a:lstStyle>
            <a:lvl1pPr>
              <a:defRPr>
                <a:solidFill>
                  <a:schemeClr val="bg1"/>
                </a:solidFill>
              </a:defRPr>
            </a:lvl1pPr>
          </a:lstStyle>
          <a:p>
            <a:r>
              <a:rPr lang="en-US"/>
              <a:t>Click icon to add picture</a:t>
            </a:r>
            <a:endParaRPr lang="en-US" dirty="0"/>
          </a:p>
        </p:txBody>
      </p:sp>
      <p:sp>
        <p:nvSpPr>
          <p:cNvPr id="9" name="Picture Placeholder 3">
            <a:extLst>
              <a:ext uri="{FF2B5EF4-FFF2-40B4-BE49-F238E27FC236}">
                <a16:creationId xmlns:a16="http://schemas.microsoft.com/office/drawing/2014/main" id="{D109AF83-4E96-1042-9566-7179A12D8485}"/>
              </a:ext>
            </a:extLst>
          </p:cNvPr>
          <p:cNvSpPr>
            <a:spLocks noGrp="1"/>
          </p:cNvSpPr>
          <p:nvPr>
            <p:ph type="pic" sz="quarter" idx="13"/>
          </p:nvPr>
        </p:nvSpPr>
        <p:spPr>
          <a:xfrm>
            <a:off x="8153399" y="3057525"/>
            <a:ext cx="4038600" cy="3800475"/>
          </a:xfrm>
          <a:prstGeom prst="rect">
            <a:avLst/>
          </a:prstGeom>
        </p:spPr>
        <p:txBody>
          <a:bodyPr/>
          <a:lstStyle>
            <a:lvl1pPr>
              <a:defRPr>
                <a:solidFill>
                  <a:schemeClr val="bg1"/>
                </a:solidFill>
              </a:defRPr>
            </a:lvl1pPr>
          </a:lstStyle>
          <a:p>
            <a:r>
              <a:rPr lang="en-US"/>
              <a:t>Click icon to add picture</a:t>
            </a:r>
          </a:p>
        </p:txBody>
      </p:sp>
      <p:sp>
        <p:nvSpPr>
          <p:cNvPr id="11" name="Content Placeholder 2">
            <a:extLst>
              <a:ext uri="{FF2B5EF4-FFF2-40B4-BE49-F238E27FC236}">
                <a16:creationId xmlns:a16="http://schemas.microsoft.com/office/drawing/2014/main" id="{AA22398D-70D0-5A4D-8D7E-49CE23151A13}"/>
              </a:ext>
            </a:extLst>
          </p:cNvPr>
          <p:cNvSpPr>
            <a:spLocks noGrp="1"/>
          </p:cNvSpPr>
          <p:nvPr>
            <p:ph sz="half" idx="1" hasCustomPrompt="1"/>
          </p:nvPr>
        </p:nvSpPr>
        <p:spPr>
          <a:xfrm>
            <a:off x="789037" y="2772697"/>
            <a:ext cx="3084873" cy="3500284"/>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overview text</a:t>
            </a:r>
          </a:p>
        </p:txBody>
      </p:sp>
      <p:sp>
        <p:nvSpPr>
          <p:cNvPr id="12" name="Title 1">
            <a:extLst>
              <a:ext uri="{FF2B5EF4-FFF2-40B4-BE49-F238E27FC236}">
                <a16:creationId xmlns:a16="http://schemas.microsoft.com/office/drawing/2014/main" id="{83BFA674-315C-B944-9163-4B98FE49308C}"/>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1800" b="1" i="0" cap="all"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13" name="Picture Placeholder 4">
            <a:extLst>
              <a:ext uri="{FF2B5EF4-FFF2-40B4-BE49-F238E27FC236}">
                <a16:creationId xmlns:a16="http://schemas.microsoft.com/office/drawing/2014/main" id="{F2E9A1B8-9E0D-1E4E-9CA6-3F69E0DF0F20}"/>
              </a:ext>
            </a:extLst>
          </p:cNvPr>
          <p:cNvSpPr>
            <a:spLocks noGrp="1"/>
          </p:cNvSpPr>
          <p:nvPr>
            <p:ph type="pic" sz="quarter" idx="14"/>
          </p:nvPr>
        </p:nvSpPr>
        <p:spPr>
          <a:xfrm>
            <a:off x="4405313" y="0"/>
            <a:ext cx="3322637" cy="3057525"/>
          </a:xfrm>
          <a:prstGeom prst="rect">
            <a:avLst/>
          </a:prstGeom>
        </p:spPr>
        <p:txBody>
          <a:bodyPr/>
          <a:lstStyle>
            <a:lvl1pPr>
              <a:defRPr>
                <a:solidFill>
                  <a:schemeClr val="bg1"/>
                </a:solidFill>
              </a:defRPr>
            </a:lvl1pPr>
          </a:lstStyle>
          <a:p>
            <a:r>
              <a:rPr lang="en-US"/>
              <a:t>Click icon to add picture</a:t>
            </a:r>
            <a:endParaRPr lang="en-US" dirty="0"/>
          </a:p>
        </p:txBody>
      </p:sp>
      <p:sp>
        <p:nvSpPr>
          <p:cNvPr id="14" name="Picture Placeholder 9">
            <a:extLst>
              <a:ext uri="{FF2B5EF4-FFF2-40B4-BE49-F238E27FC236}">
                <a16:creationId xmlns:a16="http://schemas.microsoft.com/office/drawing/2014/main" id="{32FB970B-8C8F-4348-A127-C3106F97CBA2}"/>
              </a:ext>
            </a:extLst>
          </p:cNvPr>
          <p:cNvSpPr>
            <a:spLocks noGrp="1"/>
          </p:cNvSpPr>
          <p:nvPr>
            <p:ph type="pic" sz="quarter" idx="15"/>
          </p:nvPr>
        </p:nvSpPr>
        <p:spPr>
          <a:xfrm>
            <a:off x="4405313" y="3057525"/>
            <a:ext cx="3748087" cy="3800475"/>
          </a:xfrm>
          <a:prstGeom prst="rect">
            <a:avLst/>
          </a:prstGeom>
        </p:spPr>
        <p:txBody>
          <a:bodyPr/>
          <a:lstStyle>
            <a:lvl1pPr>
              <a:defRPr>
                <a:solidFill>
                  <a:schemeClr val="bg1"/>
                </a:solidFill>
              </a:defRPr>
            </a:lvl1pPr>
          </a:lstStyle>
          <a:p>
            <a:r>
              <a:rPr lang="en-US"/>
              <a:t>Click icon to add picture</a:t>
            </a:r>
          </a:p>
        </p:txBody>
      </p:sp>
    </p:spTree>
    <p:extLst>
      <p:ext uri="{BB962C8B-B14F-4D97-AF65-F5344CB8AC3E}">
        <p14:creationId xmlns:p14="http://schemas.microsoft.com/office/powerpoint/2010/main" val="3448995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_black_4 images">
    <p:bg>
      <p:bgPr>
        <a:solidFill>
          <a:schemeClr val="tx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3F4624B5-5EFA-F44E-B599-7EEC72773A75}"/>
              </a:ext>
            </a:extLst>
          </p:cNvPr>
          <p:cNvSpPr>
            <a:spLocks noGrp="1"/>
          </p:cNvSpPr>
          <p:nvPr>
            <p:ph type="pic" sz="quarter" idx="10"/>
          </p:nvPr>
        </p:nvSpPr>
        <p:spPr>
          <a:xfrm>
            <a:off x="7727950" y="1"/>
            <a:ext cx="4464050" cy="3057832"/>
          </a:xfrm>
          <a:prstGeom prst="rect">
            <a:avLst/>
          </a:prstGeom>
        </p:spPr>
        <p:txBody>
          <a:bodyPr/>
          <a:lstStyle>
            <a:lvl1pPr>
              <a:defRPr>
                <a:solidFill>
                  <a:schemeClr val="bg1"/>
                </a:solidFill>
              </a:defRPr>
            </a:lvl1pPr>
          </a:lstStyle>
          <a:p>
            <a:r>
              <a:rPr lang="en-US"/>
              <a:t>Click icon to add picture</a:t>
            </a:r>
            <a:endParaRPr lang="en-US" dirty="0"/>
          </a:p>
        </p:txBody>
      </p:sp>
      <p:sp>
        <p:nvSpPr>
          <p:cNvPr id="9" name="Picture Placeholder 3">
            <a:extLst>
              <a:ext uri="{FF2B5EF4-FFF2-40B4-BE49-F238E27FC236}">
                <a16:creationId xmlns:a16="http://schemas.microsoft.com/office/drawing/2014/main" id="{6EAF9729-DD94-0648-8322-F062634430B3}"/>
              </a:ext>
            </a:extLst>
          </p:cNvPr>
          <p:cNvSpPr>
            <a:spLocks noGrp="1"/>
          </p:cNvSpPr>
          <p:nvPr>
            <p:ph type="pic" sz="quarter" idx="13"/>
          </p:nvPr>
        </p:nvSpPr>
        <p:spPr>
          <a:xfrm>
            <a:off x="8153399" y="3057525"/>
            <a:ext cx="4038600" cy="3800475"/>
          </a:xfrm>
          <a:prstGeom prst="rect">
            <a:avLst/>
          </a:prstGeom>
        </p:spPr>
        <p:txBody>
          <a:bodyPr/>
          <a:lstStyle>
            <a:lvl1pPr>
              <a:defRPr>
                <a:solidFill>
                  <a:schemeClr val="bg1"/>
                </a:solidFill>
              </a:defRPr>
            </a:lvl1pPr>
          </a:lstStyle>
          <a:p>
            <a:r>
              <a:rPr lang="en-US"/>
              <a:t>Click icon to add picture</a:t>
            </a:r>
            <a:endParaRPr lang="en-US" dirty="0"/>
          </a:p>
        </p:txBody>
      </p:sp>
      <p:sp>
        <p:nvSpPr>
          <p:cNvPr id="11" name="Content Placeholder 2">
            <a:extLst>
              <a:ext uri="{FF2B5EF4-FFF2-40B4-BE49-F238E27FC236}">
                <a16:creationId xmlns:a16="http://schemas.microsoft.com/office/drawing/2014/main" id="{EAA0B3E5-6BD7-7543-A477-B56C7DE952A9}"/>
              </a:ext>
            </a:extLst>
          </p:cNvPr>
          <p:cNvSpPr>
            <a:spLocks noGrp="1"/>
          </p:cNvSpPr>
          <p:nvPr>
            <p:ph sz="half" idx="1" hasCustomPrompt="1"/>
          </p:nvPr>
        </p:nvSpPr>
        <p:spPr>
          <a:xfrm>
            <a:off x="789037" y="2772697"/>
            <a:ext cx="3084873" cy="3500284"/>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overview text</a:t>
            </a:r>
          </a:p>
        </p:txBody>
      </p:sp>
      <p:sp>
        <p:nvSpPr>
          <p:cNvPr id="12" name="Title 1">
            <a:extLst>
              <a:ext uri="{FF2B5EF4-FFF2-40B4-BE49-F238E27FC236}">
                <a16:creationId xmlns:a16="http://schemas.microsoft.com/office/drawing/2014/main" id="{2C0D2281-CB9A-B041-A31F-804FC47FA8DE}"/>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1800" b="1" i="0" cap="all"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13" name="Picture Placeholder 4">
            <a:extLst>
              <a:ext uri="{FF2B5EF4-FFF2-40B4-BE49-F238E27FC236}">
                <a16:creationId xmlns:a16="http://schemas.microsoft.com/office/drawing/2014/main" id="{D5D0BED8-BF24-8942-AB6E-E45F5B4FF55F}"/>
              </a:ext>
            </a:extLst>
          </p:cNvPr>
          <p:cNvSpPr>
            <a:spLocks noGrp="1"/>
          </p:cNvSpPr>
          <p:nvPr>
            <p:ph type="pic" sz="quarter" idx="14"/>
          </p:nvPr>
        </p:nvSpPr>
        <p:spPr>
          <a:xfrm>
            <a:off x="4405313" y="0"/>
            <a:ext cx="3322637" cy="3057525"/>
          </a:xfrm>
          <a:prstGeom prst="rect">
            <a:avLst/>
          </a:prstGeom>
        </p:spPr>
        <p:txBody>
          <a:bodyPr/>
          <a:lstStyle>
            <a:lvl1pPr>
              <a:defRPr>
                <a:solidFill>
                  <a:schemeClr val="bg1"/>
                </a:solidFill>
              </a:defRPr>
            </a:lvl1pPr>
          </a:lstStyle>
          <a:p>
            <a:r>
              <a:rPr lang="en-US"/>
              <a:t>Click icon to add picture</a:t>
            </a:r>
            <a:endParaRPr lang="en-US" dirty="0"/>
          </a:p>
        </p:txBody>
      </p:sp>
      <p:sp>
        <p:nvSpPr>
          <p:cNvPr id="14" name="Picture Placeholder 9">
            <a:extLst>
              <a:ext uri="{FF2B5EF4-FFF2-40B4-BE49-F238E27FC236}">
                <a16:creationId xmlns:a16="http://schemas.microsoft.com/office/drawing/2014/main" id="{AFBC5267-469F-D74D-8F54-83FE4B0801A3}"/>
              </a:ext>
            </a:extLst>
          </p:cNvPr>
          <p:cNvSpPr>
            <a:spLocks noGrp="1"/>
          </p:cNvSpPr>
          <p:nvPr>
            <p:ph type="pic" sz="quarter" idx="15"/>
          </p:nvPr>
        </p:nvSpPr>
        <p:spPr>
          <a:xfrm>
            <a:off x="4405313" y="3057525"/>
            <a:ext cx="3748087" cy="3800475"/>
          </a:xfrm>
          <a:prstGeom prst="rect">
            <a:avLst/>
          </a:prstGeom>
        </p:spPr>
        <p:txBody>
          <a:bodyPr/>
          <a:lstStyle>
            <a:lvl1pP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606842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_white_4 image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7727950" y="1"/>
            <a:ext cx="4464050" cy="3057832"/>
          </a:xfrm>
          <a:prstGeom prst="rect">
            <a:avLst/>
          </a:prstGeom>
        </p:spPr>
        <p:txBody>
          <a:body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8153399" y="3057525"/>
            <a:ext cx="4038600" cy="3800475"/>
          </a:xfrm>
          <a:prstGeom prst="rect">
            <a:avLst/>
          </a:prstGeom>
        </p:spPr>
        <p:txBody>
          <a:bodyPr/>
          <a:lstStyle/>
          <a:p>
            <a:r>
              <a:rPr lang="en-US"/>
              <a:t>Click icon to add picture</a:t>
            </a:r>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hasCustomPrompt="1"/>
          </p:nvPr>
        </p:nvSpPr>
        <p:spPr>
          <a:xfrm>
            <a:off x="789037" y="2772697"/>
            <a:ext cx="3084873" cy="3500284"/>
          </a:xfrm>
          <a:prstGeom prst="rect">
            <a:avLst/>
          </a:prstGeom>
        </p:spPr>
        <p:txBody>
          <a:bodyPr>
            <a:normAutofit/>
          </a:bodyPr>
          <a:lstStyle>
            <a:lvl1pPr marL="0" indent="0" algn="l">
              <a:buFontTx/>
              <a:buNone/>
              <a:defRPr sz="1400" b="0" i="0" baseline="0">
                <a:solidFill>
                  <a:schemeClr val="tx1">
                    <a:lumMod val="95000"/>
                    <a:lumOff val="5000"/>
                  </a:schemeClr>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overview text</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1800" b="1" i="0" cap="all" baseline="0">
                <a:solidFill>
                  <a:schemeClr val="tx2"/>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4405313" y="0"/>
            <a:ext cx="3322637" cy="3057525"/>
          </a:xfrm>
          <a:prstGeom prst="rect">
            <a:avLst/>
          </a:prstGeom>
        </p:spPr>
        <p:txBody>
          <a:bodyPr/>
          <a:lstStyle/>
          <a:p>
            <a:r>
              <a:rPr lang="en-US"/>
              <a:t>Click icon to add picture</a:t>
            </a:r>
            <a:endParaRPr lang="en-US" dirty="0"/>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4405313" y="3057525"/>
            <a:ext cx="3748087" cy="3800475"/>
          </a:xfrm>
          <a:prstGeom prst="rect">
            <a:avLst/>
          </a:prstGeom>
        </p:spPr>
        <p:txBody>
          <a:bodyPr/>
          <a:lstStyle/>
          <a:p>
            <a:r>
              <a:rPr lang="en-US"/>
              <a:t>Click icon to add picture</a:t>
            </a:r>
          </a:p>
        </p:txBody>
      </p:sp>
    </p:spTree>
    <p:extLst>
      <p:ext uri="{BB962C8B-B14F-4D97-AF65-F5344CB8AC3E}">
        <p14:creationId xmlns:p14="http://schemas.microsoft.com/office/powerpoint/2010/main" val="4007115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_columns_red">
    <p:bg>
      <p:bgPr>
        <a:solidFill>
          <a:schemeClr val="tx2"/>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p:nvPicPr>
        <p:blipFill>
          <a:blip r:embed="rId2"/>
          <a:stretch>
            <a:fillRect/>
          </a:stretch>
        </p:blipFill>
        <p:spPr>
          <a:xfrm>
            <a:off x="9655574" y="6421980"/>
            <a:ext cx="2025650" cy="273050"/>
          </a:xfrm>
          <a:prstGeom prst="rect">
            <a:avLst/>
          </a:prstGeom>
        </p:spPr>
      </p:pic>
      <p:sp>
        <p:nvSpPr>
          <p:cNvPr id="13" name="Title 1">
            <a:extLst>
              <a:ext uri="{FF2B5EF4-FFF2-40B4-BE49-F238E27FC236}">
                <a16:creationId xmlns:a16="http://schemas.microsoft.com/office/drawing/2014/main" id="{886D4D86-56C1-4E4E-B383-67AECBB472A9}"/>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cap="none"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cxnSp>
        <p:nvCxnSpPr>
          <p:cNvPr id="14" name="Straight Connector 13">
            <a:extLst>
              <a:ext uri="{FF2B5EF4-FFF2-40B4-BE49-F238E27FC236}">
                <a16:creationId xmlns:a16="http://schemas.microsoft.com/office/drawing/2014/main" id="{E32351E9-95AC-3E41-9B94-396FA0B1B68D}"/>
              </a:ext>
            </a:extLst>
          </p:cNvPr>
          <p:cNvCxnSpPr/>
          <p:nvPr/>
        </p:nvCxnSpPr>
        <p:spPr>
          <a:xfrm>
            <a:off x="411414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AFFB0A-4269-EF4E-A8CB-6BEC49D0ED29}"/>
              </a:ext>
            </a:extLst>
          </p:cNvPr>
          <p:cNvCxnSpPr/>
          <p:nvPr/>
        </p:nvCxnSpPr>
        <p:spPr>
          <a:xfrm>
            <a:off x="7676699"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B49F8244-950E-0E48-BB9B-F4A9A9C6458C}"/>
              </a:ext>
            </a:extLst>
          </p:cNvPr>
          <p:cNvSpPr>
            <a:spLocks noGrp="1"/>
          </p:cNvSpPr>
          <p:nvPr>
            <p:ph type="body" sz="quarter" idx="15" hasCustomPrompt="1"/>
          </p:nvPr>
        </p:nvSpPr>
        <p:spPr>
          <a:xfrm>
            <a:off x="837748" y="2269571"/>
            <a:ext cx="2988997" cy="694147"/>
          </a:xfrm>
          <a:prstGeom prst="rect">
            <a:avLst/>
          </a:prstGeom>
          <a:noFill/>
        </p:spPr>
        <p:txBody>
          <a:bodyPr>
            <a:noAutofit/>
          </a:bodyPr>
          <a:lstStyle>
            <a:lvl1pPr marL="0" indent="0">
              <a:buFontTx/>
              <a:buNone/>
              <a:defRPr sz="1600" b="1" i="0" cap="all" baseline="0">
                <a:solidFill>
                  <a:schemeClr val="tx1"/>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22" name="Content Placeholder 3">
            <a:extLst>
              <a:ext uri="{FF2B5EF4-FFF2-40B4-BE49-F238E27FC236}">
                <a16:creationId xmlns:a16="http://schemas.microsoft.com/office/drawing/2014/main" id="{5F1E4186-1E70-2F45-A4C9-B6CBDEF54B4A}"/>
              </a:ext>
            </a:extLst>
          </p:cNvPr>
          <p:cNvSpPr>
            <a:spLocks noGrp="1"/>
          </p:cNvSpPr>
          <p:nvPr>
            <p:ph sz="quarter" idx="19" hasCustomPrompt="1"/>
          </p:nvPr>
        </p:nvSpPr>
        <p:spPr>
          <a:xfrm>
            <a:off x="838200"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3" name="Text Placeholder 9">
            <a:extLst>
              <a:ext uri="{FF2B5EF4-FFF2-40B4-BE49-F238E27FC236}">
                <a16:creationId xmlns:a16="http://schemas.microsoft.com/office/drawing/2014/main" id="{55987EEB-8FDA-DF44-AD42-B46114DCEFD5}"/>
              </a:ext>
            </a:extLst>
          </p:cNvPr>
          <p:cNvSpPr>
            <a:spLocks noGrp="1"/>
          </p:cNvSpPr>
          <p:nvPr>
            <p:ph type="body" sz="quarter" idx="20" hasCustomPrompt="1"/>
          </p:nvPr>
        </p:nvSpPr>
        <p:spPr>
          <a:xfrm>
            <a:off x="4413250" y="2269571"/>
            <a:ext cx="2988997" cy="694147"/>
          </a:xfrm>
          <a:prstGeom prst="rect">
            <a:avLst/>
          </a:prstGeom>
          <a:noFill/>
        </p:spPr>
        <p:txBody>
          <a:bodyPr>
            <a:noAutofit/>
          </a:bodyPr>
          <a:lstStyle>
            <a:lvl1pPr marL="0" indent="0">
              <a:buFontTx/>
              <a:buNone/>
              <a:defRPr sz="1600" b="1" i="0" cap="all" baseline="0">
                <a:solidFill>
                  <a:schemeClr val="tx1"/>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24" name="Content Placeholder 3">
            <a:extLst>
              <a:ext uri="{FF2B5EF4-FFF2-40B4-BE49-F238E27FC236}">
                <a16:creationId xmlns:a16="http://schemas.microsoft.com/office/drawing/2014/main" id="{DDE38711-42C9-6D49-A75F-8EE74BACC623}"/>
              </a:ext>
            </a:extLst>
          </p:cNvPr>
          <p:cNvSpPr>
            <a:spLocks noGrp="1"/>
          </p:cNvSpPr>
          <p:nvPr>
            <p:ph sz="quarter" idx="21" hasCustomPrompt="1"/>
          </p:nvPr>
        </p:nvSpPr>
        <p:spPr>
          <a:xfrm>
            <a:off x="4413702"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5" name="Text Placeholder 9">
            <a:extLst>
              <a:ext uri="{FF2B5EF4-FFF2-40B4-BE49-F238E27FC236}">
                <a16:creationId xmlns:a16="http://schemas.microsoft.com/office/drawing/2014/main" id="{B294B225-7051-7D45-8E1D-068BDE22CCE1}"/>
              </a:ext>
            </a:extLst>
          </p:cNvPr>
          <p:cNvSpPr>
            <a:spLocks noGrp="1"/>
          </p:cNvSpPr>
          <p:nvPr>
            <p:ph type="body" sz="quarter" idx="22" hasCustomPrompt="1"/>
          </p:nvPr>
        </p:nvSpPr>
        <p:spPr>
          <a:xfrm>
            <a:off x="7966696" y="2269571"/>
            <a:ext cx="2988997" cy="694147"/>
          </a:xfrm>
          <a:prstGeom prst="rect">
            <a:avLst/>
          </a:prstGeom>
          <a:noFill/>
        </p:spPr>
        <p:txBody>
          <a:bodyPr>
            <a:noAutofit/>
          </a:bodyPr>
          <a:lstStyle>
            <a:lvl1pPr marL="0" indent="0">
              <a:buFontTx/>
              <a:buNone/>
              <a:defRPr sz="1600" b="1" i="0" cap="all" baseline="0">
                <a:solidFill>
                  <a:schemeClr val="tx1"/>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26" name="Content Placeholder 3">
            <a:extLst>
              <a:ext uri="{FF2B5EF4-FFF2-40B4-BE49-F238E27FC236}">
                <a16:creationId xmlns:a16="http://schemas.microsoft.com/office/drawing/2014/main" id="{9133C24A-3680-F94F-932E-BFE8410E974D}"/>
              </a:ext>
            </a:extLst>
          </p:cNvPr>
          <p:cNvSpPr>
            <a:spLocks noGrp="1"/>
          </p:cNvSpPr>
          <p:nvPr>
            <p:ph sz="quarter" idx="23" hasCustomPrompt="1"/>
          </p:nvPr>
        </p:nvSpPr>
        <p:spPr>
          <a:xfrm>
            <a:off x="7967148"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pic>
        <p:nvPicPr>
          <p:cNvPr id="2" name="Picture 1">
            <a:extLst>
              <a:ext uri="{FF2B5EF4-FFF2-40B4-BE49-F238E27FC236}">
                <a16:creationId xmlns:a16="http://schemas.microsoft.com/office/drawing/2014/main" id="{42AB1AF8-6E62-C5DB-31E2-330415E93B1F}"/>
              </a:ext>
            </a:extLst>
          </p:cNvPr>
          <p:cNvPicPr>
            <a:picLocks noChangeAspect="1"/>
          </p:cNvPicPr>
          <p:nvPr userDrawn="1"/>
        </p:nvPicPr>
        <p:blipFill>
          <a:blip r:embed="rId2"/>
          <a:stretch>
            <a:fillRect/>
          </a:stretch>
        </p:blipFill>
        <p:spPr>
          <a:xfrm>
            <a:off x="9655573" y="6421980"/>
            <a:ext cx="2025651" cy="273050"/>
          </a:xfrm>
          <a:prstGeom prst="rect">
            <a:avLst/>
          </a:prstGeom>
        </p:spPr>
      </p:pic>
      <p:cxnSp>
        <p:nvCxnSpPr>
          <p:cNvPr id="3" name="Straight Connector 2">
            <a:extLst>
              <a:ext uri="{FF2B5EF4-FFF2-40B4-BE49-F238E27FC236}">
                <a16:creationId xmlns:a16="http://schemas.microsoft.com/office/drawing/2014/main" id="{0CEC1600-F67A-4C4B-1EAA-BA03E7E816F1}"/>
              </a:ext>
            </a:extLst>
          </p:cNvPr>
          <p:cNvCxnSpPr/>
          <p:nvPr userDrawn="1"/>
        </p:nvCxnSpPr>
        <p:spPr>
          <a:xfrm>
            <a:off x="411414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0481B00-E548-A24D-E079-80A827CADF7D}"/>
              </a:ext>
            </a:extLst>
          </p:cNvPr>
          <p:cNvCxnSpPr/>
          <p:nvPr userDrawn="1"/>
        </p:nvCxnSpPr>
        <p:spPr>
          <a:xfrm>
            <a:off x="7676699"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2910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_columns_red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p:nvPicPr>
        <p:blipFill>
          <a:blip r:embed="rId3"/>
          <a:stretch>
            <a:fillRect/>
          </a:stretch>
        </p:blipFill>
        <p:spPr>
          <a:xfrm>
            <a:off x="9655574" y="6421980"/>
            <a:ext cx="2025650" cy="273050"/>
          </a:xfrm>
          <a:prstGeom prst="rect">
            <a:avLst/>
          </a:prstGeom>
        </p:spPr>
      </p:pic>
      <p:sp>
        <p:nvSpPr>
          <p:cNvPr id="11" name="Title 1">
            <a:extLst>
              <a:ext uri="{FF2B5EF4-FFF2-40B4-BE49-F238E27FC236}">
                <a16:creationId xmlns:a16="http://schemas.microsoft.com/office/drawing/2014/main" id="{59C231A2-4079-C142-A30E-FD4330F999C9}"/>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 style long version with multiple lines</a:t>
            </a:r>
          </a:p>
        </p:txBody>
      </p:sp>
      <p:sp>
        <p:nvSpPr>
          <p:cNvPr id="13" name="Text Placeholder 9">
            <a:extLst>
              <a:ext uri="{FF2B5EF4-FFF2-40B4-BE49-F238E27FC236}">
                <a16:creationId xmlns:a16="http://schemas.microsoft.com/office/drawing/2014/main" id="{9AC06A8C-E80C-2144-8C6B-3AD26235AE46}"/>
              </a:ext>
            </a:extLst>
          </p:cNvPr>
          <p:cNvSpPr>
            <a:spLocks noGrp="1"/>
          </p:cNvSpPr>
          <p:nvPr>
            <p:ph type="body" sz="quarter" idx="15" hasCustomPrompt="1"/>
          </p:nvPr>
        </p:nvSpPr>
        <p:spPr>
          <a:xfrm>
            <a:off x="5014461" y="2269571"/>
            <a:ext cx="2988997" cy="694147"/>
          </a:xfrm>
          <a:prstGeom prst="rect">
            <a:avLst/>
          </a:prstGeom>
          <a:noFill/>
        </p:spPr>
        <p:txBody>
          <a:bodyPr>
            <a:noAutofit/>
          </a:bodyPr>
          <a:lstStyle>
            <a:lvl1pPr marL="0" indent="0">
              <a:buFontTx/>
              <a:buNone/>
              <a:defRPr sz="1600" b="1" i="0" cap="all" baseline="0">
                <a:solidFill>
                  <a:schemeClr val="tx1"/>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14" name="Text Placeholder 11">
            <a:extLst>
              <a:ext uri="{FF2B5EF4-FFF2-40B4-BE49-F238E27FC236}">
                <a16:creationId xmlns:a16="http://schemas.microsoft.com/office/drawing/2014/main" id="{6EB29AB7-EF85-F14D-84FB-2489036F5643}"/>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sp>
        <p:nvSpPr>
          <p:cNvPr id="17" name="Content Placeholder 3">
            <a:extLst>
              <a:ext uri="{FF2B5EF4-FFF2-40B4-BE49-F238E27FC236}">
                <a16:creationId xmlns:a16="http://schemas.microsoft.com/office/drawing/2014/main" id="{F0DC0FE5-9492-3748-A02C-BFE5C2EE64C8}"/>
              </a:ext>
            </a:extLst>
          </p:cNvPr>
          <p:cNvSpPr>
            <a:spLocks noGrp="1"/>
          </p:cNvSpPr>
          <p:nvPr>
            <p:ph sz="quarter" idx="19" hasCustomPrompt="1"/>
          </p:nvPr>
        </p:nvSpPr>
        <p:spPr>
          <a:xfrm>
            <a:off x="501491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8" name="Text Placeholder 9">
            <a:extLst>
              <a:ext uri="{FF2B5EF4-FFF2-40B4-BE49-F238E27FC236}">
                <a16:creationId xmlns:a16="http://schemas.microsoft.com/office/drawing/2014/main" id="{0801D973-D4E6-F946-824B-5E3C34E88CDC}"/>
              </a:ext>
            </a:extLst>
          </p:cNvPr>
          <p:cNvSpPr>
            <a:spLocks noGrp="1"/>
          </p:cNvSpPr>
          <p:nvPr>
            <p:ph type="body" sz="quarter" idx="20" hasCustomPrompt="1"/>
          </p:nvPr>
        </p:nvSpPr>
        <p:spPr>
          <a:xfrm>
            <a:off x="8092941" y="2269571"/>
            <a:ext cx="2988997" cy="694147"/>
          </a:xfrm>
          <a:prstGeom prst="rect">
            <a:avLst/>
          </a:prstGeom>
          <a:noFill/>
        </p:spPr>
        <p:txBody>
          <a:bodyPr>
            <a:noAutofit/>
          </a:bodyPr>
          <a:lstStyle>
            <a:lvl1pPr marL="0" indent="0">
              <a:buFontTx/>
              <a:buNone/>
              <a:defRPr sz="1600" b="1" i="0" cap="all" baseline="0">
                <a:solidFill>
                  <a:schemeClr val="tx1"/>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19" name="Content Placeholder 3">
            <a:extLst>
              <a:ext uri="{FF2B5EF4-FFF2-40B4-BE49-F238E27FC236}">
                <a16:creationId xmlns:a16="http://schemas.microsoft.com/office/drawing/2014/main" id="{DDDFFD65-4213-0748-88CD-FD0B7985CBB7}"/>
              </a:ext>
            </a:extLst>
          </p:cNvPr>
          <p:cNvSpPr>
            <a:spLocks noGrp="1"/>
          </p:cNvSpPr>
          <p:nvPr>
            <p:ph sz="quarter" idx="21" hasCustomPrompt="1"/>
          </p:nvPr>
        </p:nvSpPr>
        <p:spPr>
          <a:xfrm>
            <a:off x="809339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2" name="Text Placeholder 5">
            <a:extLst>
              <a:ext uri="{FF2B5EF4-FFF2-40B4-BE49-F238E27FC236}">
                <a16:creationId xmlns:a16="http://schemas.microsoft.com/office/drawing/2014/main" id="{7D2B0047-6066-4545-9771-4A7C869FC687}"/>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pic>
        <p:nvPicPr>
          <p:cNvPr id="2" name="Picture 1">
            <a:extLst>
              <a:ext uri="{FF2B5EF4-FFF2-40B4-BE49-F238E27FC236}">
                <a16:creationId xmlns:a16="http://schemas.microsoft.com/office/drawing/2014/main" id="{BE06AC44-61B4-BDAC-6CCC-43DB8FA30C37}"/>
              </a:ext>
            </a:extLst>
          </p:cNvPr>
          <p:cNvPicPr>
            <a:picLocks noChangeAspect="1"/>
          </p:cNvPicPr>
          <p:nvPr userDrawn="1"/>
        </p:nvPicPr>
        <p:blipFill>
          <a:blip r:embed="rId3"/>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3143595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_C_black">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925032" y="1733107"/>
            <a:ext cx="5723860" cy="1925711"/>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Presentation Title LONG VERSION WITH MULTIPLE LINES</a:t>
            </a:r>
          </a:p>
        </p:txBody>
      </p:sp>
      <p:pic>
        <p:nvPicPr>
          <p:cNvPr id="5" name="Picture 4">
            <a:extLst>
              <a:ext uri="{FF2B5EF4-FFF2-40B4-BE49-F238E27FC236}">
                <a16:creationId xmlns:a16="http://schemas.microsoft.com/office/drawing/2014/main" id="{FCE73D03-15BD-014A-A9F7-9BD7AF8C3A31}"/>
              </a:ext>
            </a:extLst>
          </p:cNvPr>
          <p:cNvPicPr>
            <a:picLocks noChangeAspect="1"/>
          </p:cNvPicPr>
          <p:nvPr/>
        </p:nvPicPr>
        <p:blipFill>
          <a:blip r:embed="rId2"/>
          <a:stretch>
            <a:fillRect/>
          </a:stretch>
        </p:blipFill>
        <p:spPr>
          <a:xfrm>
            <a:off x="8555074" y="5432648"/>
            <a:ext cx="3200400" cy="1225296"/>
          </a:xfrm>
          <a:prstGeom prst="rect">
            <a:avLst/>
          </a:prstGeom>
        </p:spPr>
      </p:pic>
      <p:sp>
        <p:nvSpPr>
          <p:cNvPr id="6" name="Text Placeholder 5">
            <a:extLst>
              <a:ext uri="{FF2B5EF4-FFF2-40B4-BE49-F238E27FC236}">
                <a16:creationId xmlns:a16="http://schemas.microsoft.com/office/drawing/2014/main" id="{25073A25-DD07-1340-B4B7-17B10379756F}"/>
              </a:ext>
            </a:extLst>
          </p:cNvPr>
          <p:cNvSpPr>
            <a:spLocks noGrp="1"/>
          </p:cNvSpPr>
          <p:nvPr>
            <p:ph type="body" sz="quarter" idx="10" hasCustomPrompt="1"/>
          </p:nvPr>
        </p:nvSpPr>
        <p:spPr>
          <a:xfrm>
            <a:off x="925032" y="3997960"/>
            <a:ext cx="2606675" cy="422275"/>
          </a:xfrm>
          <a:prstGeom prst="rect">
            <a:avLst/>
          </a:prstGeom>
        </p:spPr>
        <p:txBody>
          <a:bodyPr>
            <a:normAutofit/>
          </a:bodyPr>
          <a:lstStyle>
            <a:lvl1pPr marL="0" indent="0" algn="l">
              <a:buNone/>
              <a:defRPr sz="1800" baseline="0">
                <a:solidFill>
                  <a:schemeClr val="tx2"/>
                </a:solidFill>
                <a:latin typeface="Gotham Office" panose="02000000000000000000" pitchFamily="2" charset="0"/>
              </a:defRPr>
            </a:lvl1pPr>
          </a:lstStyle>
          <a:p>
            <a:pPr lvl="0"/>
            <a:fld id="{137DCF85-C447-AE4B-9BDB-BCE5CF318609}" type="datetime4">
              <a:rPr lang="en-US" smtClean="0"/>
              <a:t>September 6, 2021</a:t>
            </a:fld>
            <a:endParaRPr lang="en-US" dirty="0"/>
          </a:p>
        </p:txBody>
      </p:sp>
      <p:pic>
        <p:nvPicPr>
          <p:cNvPr id="2" name="Picture 1">
            <a:extLst>
              <a:ext uri="{FF2B5EF4-FFF2-40B4-BE49-F238E27FC236}">
                <a16:creationId xmlns:a16="http://schemas.microsoft.com/office/drawing/2014/main" id="{A2921693-2A91-B0FF-ABEA-BE298C23C58B}"/>
              </a:ext>
            </a:extLst>
          </p:cNvPr>
          <p:cNvPicPr>
            <a:picLocks noChangeAspect="1"/>
          </p:cNvPicPr>
          <p:nvPr userDrawn="1"/>
        </p:nvPicPr>
        <p:blipFill>
          <a:blip r:embed="rId2"/>
          <a:stretch>
            <a:fillRect/>
          </a:stretch>
        </p:blipFill>
        <p:spPr>
          <a:xfrm>
            <a:off x="8555075" y="5432648"/>
            <a:ext cx="3200400" cy="1225296"/>
          </a:xfrm>
          <a:prstGeom prst="rect">
            <a:avLst/>
          </a:prstGeom>
        </p:spPr>
      </p:pic>
    </p:spTree>
    <p:extLst>
      <p:ext uri="{BB962C8B-B14F-4D97-AF65-F5344CB8AC3E}">
        <p14:creationId xmlns:p14="http://schemas.microsoft.com/office/powerpoint/2010/main" val="3417597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_columns_black">
    <p:bg>
      <p:bgPr>
        <a:solidFill>
          <a:schemeClr val="tx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p:nvPicPr>
        <p:blipFill>
          <a:blip r:embed="rId2"/>
          <a:stretch>
            <a:fillRect/>
          </a:stretch>
        </p:blipFill>
        <p:spPr>
          <a:xfrm>
            <a:off x="9655574" y="6421980"/>
            <a:ext cx="2025650" cy="273050"/>
          </a:xfrm>
          <a:prstGeom prst="rect">
            <a:avLst/>
          </a:prstGeom>
        </p:spPr>
      </p:pic>
      <p:sp>
        <p:nvSpPr>
          <p:cNvPr id="13" name="Title 1">
            <a:extLst>
              <a:ext uri="{FF2B5EF4-FFF2-40B4-BE49-F238E27FC236}">
                <a16:creationId xmlns:a16="http://schemas.microsoft.com/office/drawing/2014/main" id="{7BDCEF83-4C03-1540-8FD7-87D64FE7AF6D}"/>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cap="none"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cxnSp>
        <p:nvCxnSpPr>
          <p:cNvPr id="14" name="Straight Connector 13">
            <a:extLst>
              <a:ext uri="{FF2B5EF4-FFF2-40B4-BE49-F238E27FC236}">
                <a16:creationId xmlns:a16="http://schemas.microsoft.com/office/drawing/2014/main" id="{4CA79A2C-A13D-2D4C-B9E8-C9664B5CD25E}"/>
              </a:ext>
            </a:extLst>
          </p:cNvPr>
          <p:cNvCxnSpPr/>
          <p:nvPr/>
        </p:nvCxnSpPr>
        <p:spPr>
          <a:xfrm>
            <a:off x="411414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D66D258-6242-A34E-B930-C698E25525CD}"/>
              </a:ext>
            </a:extLst>
          </p:cNvPr>
          <p:cNvCxnSpPr/>
          <p:nvPr/>
        </p:nvCxnSpPr>
        <p:spPr>
          <a:xfrm>
            <a:off x="7676699"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AED91392-AA16-6A4C-8E7E-C2A4F543196E}"/>
              </a:ext>
            </a:extLst>
          </p:cNvPr>
          <p:cNvSpPr>
            <a:spLocks noGrp="1"/>
          </p:cNvSpPr>
          <p:nvPr>
            <p:ph type="body" sz="quarter" idx="15" hasCustomPrompt="1"/>
          </p:nvPr>
        </p:nvSpPr>
        <p:spPr>
          <a:xfrm>
            <a:off x="837748"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22" name="Content Placeholder 3">
            <a:extLst>
              <a:ext uri="{FF2B5EF4-FFF2-40B4-BE49-F238E27FC236}">
                <a16:creationId xmlns:a16="http://schemas.microsoft.com/office/drawing/2014/main" id="{246F8F2E-BDEF-B74A-95F5-E8C05F83FC8E}"/>
              </a:ext>
            </a:extLst>
          </p:cNvPr>
          <p:cNvSpPr>
            <a:spLocks noGrp="1"/>
          </p:cNvSpPr>
          <p:nvPr>
            <p:ph sz="quarter" idx="19" hasCustomPrompt="1"/>
          </p:nvPr>
        </p:nvSpPr>
        <p:spPr>
          <a:xfrm>
            <a:off x="838200"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3" name="Text Placeholder 9">
            <a:extLst>
              <a:ext uri="{FF2B5EF4-FFF2-40B4-BE49-F238E27FC236}">
                <a16:creationId xmlns:a16="http://schemas.microsoft.com/office/drawing/2014/main" id="{813E4453-521E-174B-9488-7B31D9D60CC5}"/>
              </a:ext>
            </a:extLst>
          </p:cNvPr>
          <p:cNvSpPr>
            <a:spLocks noGrp="1"/>
          </p:cNvSpPr>
          <p:nvPr>
            <p:ph type="body" sz="quarter" idx="20" hasCustomPrompt="1"/>
          </p:nvPr>
        </p:nvSpPr>
        <p:spPr>
          <a:xfrm>
            <a:off x="4413250"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24" name="Content Placeholder 3">
            <a:extLst>
              <a:ext uri="{FF2B5EF4-FFF2-40B4-BE49-F238E27FC236}">
                <a16:creationId xmlns:a16="http://schemas.microsoft.com/office/drawing/2014/main" id="{5A34013A-06FD-6640-8DB0-FC16E160A472}"/>
              </a:ext>
            </a:extLst>
          </p:cNvPr>
          <p:cNvSpPr>
            <a:spLocks noGrp="1"/>
          </p:cNvSpPr>
          <p:nvPr>
            <p:ph sz="quarter" idx="21" hasCustomPrompt="1"/>
          </p:nvPr>
        </p:nvSpPr>
        <p:spPr>
          <a:xfrm>
            <a:off x="4413702"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5" name="Text Placeholder 9">
            <a:extLst>
              <a:ext uri="{FF2B5EF4-FFF2-40B4-BE49-F238E27FC236}">
                <a16:creationId xmlns:a16="http://schemas.microsoft.com/office/drawing/2014/main" id="{CBDBD18D-D586-7941-875D-DFEA83253893}"/>
              </a:ext>
            </a:extLst>
          </p:cNvPr>
          <p:cNvSpPr>
            <a:spLocks noGrp="1"/>
          </p:cNvSpPr>
          <p:nvPr>
            <p:ph type="body" sz="quarter" idx="22" hasCustomPrompt="1"/>
          </p:nvPr>
        </p:nvSpPr>
        <p:spPr>
          <a:xfrm>
            <a:off x="7966696"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26" name="Content Placeholder 3">
            <a:extLst>
              <a:ext uri="{FF2B5EF4-FFF2-40B4-BE49-F238E27FC236}">
                <a16:creationId xmlns:a16="http://schemas.microsoft.com/office/drawing/2014/main" id="{07C1A933-5332-CA49-9FAF-AF4AC536C8ED}"/>
              </a:ext>
            </a:extLst>
          </p:cNvPr>
          <p:cNvSpPr>
            <a:spLocks noGrp="1"/>
          </p:cNvSpPr>
          <p:nvPr>
            <p:ph sz="quarter" idx="23" hasCustomPrompt="1"/>
          </p:nvPr>
        </p:nvSpPr>
        <p:spPr>
          <a:xfrm>
            <a:off x="7967148"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pic>
        <p:nvPicPr>
          <p:cNvPr id="2" name="Picture 1">
            <a:extLst>
              <a:ext uri="{FF2B5EF4-FFF2-40B4-BE49-F238E27FC236}">
                <a16:creationId xmlns:a16="http://schemas.microsoft.com/office/drawing/2014/main" id="{D139A8BA-0276-345B-6566-5B6131CC4FA0}"/>
              </a:ext>
            </a:extLst>
          </p:cNvPr>
          <p:cNvPicPr>
            <a:picLocks noChangeAspect="1"/>
          </p:cNvPicPr>
          <p:nvPr userDrawn="1"/>
        </p:nvPicPr>
        <p:blipFill>
          <a:blip r:embed="rId2"/>
          <a:stretch>
            <a:fillRect/>
          </a:stretch>
        </p:blipFill>
        <p:spPr>
          <a:xfrm>
            <a:off x="9655573" y="6421980"/>
            <a:ext cx="2025651" cy="273050"/>
          </a:xfrm>
          <a:prstGeom prst="rect">
            <a:avLst/>
          </a:prstGeom>
        </p:spPr>
      </p:pic>
      <p:cxnSp>
        <p:nvCxnSpPr>
          <p:cNvPr id="3" name="Straight Connector 2">
            <a:extLst>
              <a:ext uri="{FF2B5EF4-FFF2-40B4-BE49-F238E27FC236}">
                <a16:creationId xmlns:a16="http://schemas.microsoft.com/office/drawing/2014/main" id="{26464865-5EA3-38D3-80A1-7E36238CFC84}"/>
              </a:ext>
            </a:extLst>
          </p:cNvPr>
          <p:cNvCxnSpPr/>
          <p:nvPr userDrawn="1"/>
        </p:nvCxnSpPr>
        <p:spPr>
          <a:xfrm>
            <a:off x="411414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62255A-79BE-83F3-03D3-8CD88F35224C}"/>
              </a:ext>
            </a:extLst>
          </p:cNvPr>
          <p:cNvCxnSpPr/>
          <p:nvPr userDrawn="1"/>
        </p:nvCxnSpPr>
        <p:spPr>
          <a:xfrm>
            <a:off x="7676699"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879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_columns_black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p:nvPicPr>
        <p:blipFill>
          <a:blip r:embed="rId3"/>
          <a:stretch>
            <a:fillRect/>
          </a:stretch>
        </p:blipFill>
        <p:spPr>
          <a:xfrm>
            <a:off x="9655574" y="6421980"/>
            <a:ext cx="2025650" cy="273050"/>
          </a:xfrm>
          <a:prstGeom prst="rect">
            <a:avLst/>
          </a:prstGeom>
        </p:spPr>
      </p:pic>
      <p:sp>
        <p:nvSpPr>
          <p:cNvPr id="11" name="Title 1">
            <a:extLst>
              <a:ext uri="{FF2B5EF4-FFF2-40B4-BE49-F238E27FC236}">
                <a16:creationId xmlns:a16="http://schemas.microsoft.com/office/drawing/2014/main" id="{8B862D9D-B1D9-D241-BBC4-55C2568E150E}"/>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 style long version with multiple lines</a:t>
            </a:r>
          </a:p>
        </p:txBody>
      </p:sp>
      <p:sp>
        <p:nvSpPr>
          <p:cNvPr id="13" name="Text Placeholder 9">
            <a:extLst>
              <a:ext uri="{FF2B5EF4-FFF2-40B4-BE49-F238E27FC236}">
                <a16:creationId xmlns:a16="http://schemas.microsoft.com/office/drawing/2014/main" id="{62F8C19E-2B9D-6040-972F-2228E70442C9}"/>
              </a:ext>
            </a:extLst>
          </p:cNvPr>
          <p:cNvSpPr>
            <a:spLocks noGrp="1"/>
          </p:cNvSpPr>
          <p:nvPr>
            <p:ph type="body" sz="quarter" idx="15" hasCustomPrompt="1"/>
          </p:nvPr>
        </p:nvSpPr>
        <p:spPr>
          <a:xfrm>
            <a:off x="5014461"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14" name="Text Placeholder 11">
            <a:extLst>
              <a:ext uri="{FF2B5EF4-FFF2-40B4-BE49-F238E27FC236}">
                <a16:creationId xmlns:a16="http://schemas.microsoft.com/office/drawing/2014/main" id="{B4F07CAA-8C40-5041-96B9-8DDC9734ED58}"/>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sp>
        <p:nvSpPr>
          <p:cNvPr id="17" name="Content Placeholder 3">
            <a:extLst>
              <a:ext uri="{FF2B5EF4-FFF2-40B4-BE49-F238E27FC236}">
                <a16:creationId xmlns:a16="http://schemas.microsoft.com/office/drawing/2014/main" id="{BA3138CC-7D65-3F45-B9A1-3801F4E19C35}"/>
              </a:ext>
            </a:extLst>
          </p:cNvPr>
          <p:cNvSpPr>
            <a:spLocks noGrp="1"/>
          </p:cNvSpPr>
          <p:nvPr>
            <p:ph sz="quarter" idx="19" hasCustomPrompt="1"/>
          </p:nvPr>
        </p:nvSpPr>
        <p:spPr>
          <a:xfrm>
            <a:off x="501491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8" name="Text Placeholder 9">
            <a:extLst>
              <a:ext uri="{FF2B5EF4-FFF2-40B4-BE49-F238E27FC236}">
                <a16:creationId xmlns:a16="http://schemas.microsoft.com/office/drawing/2014/main" id="{57301A3B-2F81-654A-A9FA-9ED7C8CD466A}"/>
              </a:ext>
            </a:extLst>
          </p:cNvPr>
          <p:cNvSpPr>
            <a:spLocks noGrp="1"/>
          </p:cNvSpPr>
          <p:nvPr>
            <p:ph type="body" sz="quarter" idx="20" hasCustomPrompt="1"/>
          </p:nvPr>
        </p:nvSpPr>
        <p:spPr>
          <a:xfrm>
            <a:off x="8092941"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19" name="Content Placeholder 3">
            <a:extLst>
              <a:ext uri="{FF2B5EF4-FFF2-40B4-BE49-F238E27FC236}">
                <a16:creationId xmlns:a16="http://schemas.microsoft.com/office/drawing/2014/main" id="{8C13951A-672E-2640-98A5-0588B10500C5}"/>
              </a:ext>
            </a:extLst>
          </p:cNvPr>
          <p:cNvSpPr>
            <a:spLocks noGrp="1"/>
          </p:cNvSpPr>
          <p:nvPr>
            <p:ph sz="quarter" idx="21" hasCustomPrompt="1"/>
          </p:nvPr>
        </p:nvSpPr>
        <p:spPr>
          <a:xfrm>
            <a:off x="809339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2" name="Text Placeholder 5">
            <a:extLst>
              <a:ext uri="{FF2B5EF4-FFF2-40B4-BE49-F238E27FC236}">
                <a16:creationId xmlns:a16="http://schemas.microsoft.com/office/drawing/2014/main" id="{8E186CF2-0626-F141-9B97-BCF9454D1A1F}"/>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pic>
        <p:nvPicPr>
          <p:cNvPr id="2" name="Picture 1">
            <a:extLst>
              <a:ext uri="{FF2B5EF4-FFF2-40B4-BE49-F238E27FC236}">
                <a16:creationId xmlns:a16="http://schemas.microsoft.com/office/drawing/2014/main" id="{8C228A0B-AFE0-42E7-92D8-9F0F9E10F90A}"/>
              </a:ext>
            </a:extLst>
          </p:cNvPr>
          <p:cNvPicPr>
            <a:picLocks noChangeAspect="1"/>
          </p:cNvPicPr>
          <p:nvPr userDrawn="1"/>
        </p:nvPicPr>
        <p:blipFill>
          <a:blip r:embed="rId3"/>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21676766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Content_columns_black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p:nvPicPr>
        <p:blipFill>
          <a:blip r:embed="rId3"/>
          <a:stretch>
            <a:fillRect/>
          </a:stretch>
        </p:blipFill>
        <p:spPr>
          <a:xfrm>
            <a:off x="9655574" y="6421980"/>
            <a:ext cx="2025650" cy="273050"/>
          </a:xfrm>
          <a:prstGeom prst="rect">
            <a:avLst/>
          </a:prstGeom>
        </p:spPr>
      </p:pic>
      <p:sp>
        <p:nvSpPr>
          <p:cNvPr id="11" name="Title 1">
            <a:extLst>
              <a:ext uri="{FF2B5EF4-FFF2-40B4-BE49-F238E27FC236}">
                <a16:creationId xmlns:a16="http://schemas.microsoft.com/office/drawing/2014/main" id="{8B862D9D-B1D9-D241-BBC4-55C2568E150E}"/>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 style long version with multiple lines</a:t>
            </a:r>
          </a:p>
        </p:txBody>
      </p:sp>
      <p:sp>
        <p:nvSpPr>
          <p:cNvPr id="13" name="Text Placeholder 9">
            <a:extLst>
              <a:ext uri="{FF2B5EF4-FFF2-40B4-BE49-F238E27FC236}">
                <a16:creationId xmlns:a16="http://schemas.microsoft.com/office/drawing/2014/main" id="{62F8C19E-2B9D-6040-972F-2228E70442C9}"/>
              </a:ext>
            </a:extLst>
          </p:cNvPr>
          <p:cNvSpPr>
            <a:spLocks noGrp="1"/>
          </p:cNvSpPr>
          <p:nvPr>
            <p:ph type="body" sz="quarter" idx="15" hasCustomPrompt="1"/>
          </p:nvPr>
        </p:nvSpPr>
        <p:spPr>
          <a:xfrm>
            <a:off x="5014461" y="2269571"/>
            <a:ext cx="6055673"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subhead text</a:t>
            </a:r>
          </a:p>
        </p:txBody>
      </p:sp>
      <p:sp>
        <p:nvSpPr>
          <p:cNvPr id="14" name="Text Placeholder 11">
            <a:extLst>
              <a:ext uri="{FF2B5EF4-FFF2-40B4-BE49-F238E27FC236}">
                <a16:creationId xmlns:a16="http://schemas.microsoft.com/office/drawing/2014/main" id="{B4F07CAA-8C40-5041-96B9-8DDC9734ED58}"/>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sp>
        <p:nvSpPr>
          <p:cNvPr id="17" name="Content Placeholder 3">
            <a:extLst>
              <a:ext uri="{FF2B5EF4-FFF2-40B4-BE49-F238E27FC236}">
                <a16:creationId xmlns:a16="http://schemas.microsoft.com/office/drawing/2014/main" id="{BA3138CC-7D65-3F45-B9A1-3801F4E19C35}"/>
              </a:ext>
            </a:extLst>
          </p:cNvPr>
          <p:cNvSpPr>
            <a:spLocks noGrp="1"/>
          </p:cNvSpPr>
          <p:nvPr>
            <p:ph sz="quarter" idx="19" hasCustomPrompt="1"/>
          </p:nvPr>
        </p:nvSpPr>
        <p:spPr>
          <a:xfrm>
            <a:off x="5014913" y="2963863"/>
            <a:ext cx="6056210"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2" name="Text Placeholder 5">
            <a:extLst>
              <a:ext uri="{FF2B5EF4-FFF2-40B4-BE49-F238E27FC236}">
                <a16:creationId xmlns:a16="http://schemas.microsoft.com/office/drawing/2014/main" id="{8E186CF2-0626-F141-9B97-BCF9454D1A1F}"/>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pic>
        <p:nvPicPr>
          <p:cNvPr id="2" name="Picture 1">
            <a:extLst>
              <a:ext uri="{FF2B5EF4-FFF2-40B4-BE49-F238E27FC236}">
                <a16:creationId xmlns:a16="http://schemas.microsoft.com/office/drawing/2014/main" id="{1BC29C43-A7F1-ADAF-F0A0-1136703BFCC9}"/>
              </a:ext>
            </a:extLst>
          </p:cNvPr>
          <p:cNvPicPr>
            <a:picLocks noChangeAspect="1"/>
          </p:cNvPicPr>
          <p:nvPr userDrawn="1"/>
        </p:nvPicPr>
        <p:blipFill>
          <a:blip r:embed="rId3"/>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40576745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_columns_black AL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p:nvPicPr>
        <p:blipFill>
          <a:blip r:embed="rId3"/>
          <a:stretch>
            <a:fillRect/>
          </a:stretch>
        </p:blipFill>
        <p:spPr>
          <a:xfrm>
            <a:off x="9655574" y="6421980"/>
            <a:ext cx="2025650" cy="273050"/>
          </a:xfrm>
          <a:prstGeom prst="rect">
            <a:avLst/>
          </a:prstGeom>
        </p:spPr>
      </p:pic>
      <p:sp>
        <p:nvSpPr>
          <p:cNvPr id="11" name="Title 1">
            <a:extLst>
              <a:ext uri="{FF2B5EF4-FFF2-40B4-BE49-F238E27FC236}">
                <a16:creationId xmlns:a16="http://schemas.microsoft.com/office/drawing/2014/main" id="{3F923471-1316-5545-8DB5-7A4C57E44BAD}"/>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 style long version with multiple lines</a:t>
            </a:r>
          </a:p>
        </p:txBody>
      </p:sp>
      <p:sp>
        <p:nvSpPr>
          <p:cNvPr id="13" name="Text Placeholder 9">
            <a:extLst>
              <a:ext uri="{FF2B5EF4-FFF2-40B4-BE49-F238E27FC236}">
                <a16:creationId xmlns:a16="http://schemas.microsoft.com/office/drawing/2014/main" id="{ABB5F7DE-EEF3-1743-BF0E-14EC63493603}"/>
              </a:ext>
            </a:extLst>
          </p:cNvPr>
          <p:cNvSpPr>
            <a:spLocks noGrp="1"/>
          </p:cNvSpPr>
          <p:nvPr>
            <p:ph type="body" sz="quarter" idx="15" hasCustomPrompt="1"/>
          </p:nvPr>
        </p:nvSpPr>
        <p:spPr>
          <a:xfrm>
            <a:off x="5014461"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14" name="Text Placeholder 11">
            <a:extLst>
              <a:ext uri="{FF2B5EF4-FFF2-40B4-BE49-F238E27FC236}">
                <a16:creationId xmlns:a16="http://schemas.microsoft.com/office/drawing/2014/main" id="{BD5D7ABF-6CE4-A141-A308-B40140BB333C}"/>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sp>
        <p:nvSpPr>
          <p:cNvPr id="17" name="Content Placeholder 3">
            <a:extLst>
              <a:ext uri="{FF2B5EF4-FFF2-40B4-BE49-F238E27FC236}">
                <a16:creationId xmlns:a16="http://schemas.microsoft.com/office/drawing/2014/main" id="{0D89C73D-6F91-314A-A11F-88BBD17F65B6}"/>
              </a:ext>
            </a:extLst>
          </p:cNvPr>
          <p:cNvSpPr>
            <a:spLocks noGrp="1"/>
          </p:cNvSpPr>
          <p:nvPr>
            <p:ph sz="quarter" idx="19" hasCustomPrompt="1"/>
          </p:nvPr>
        </p:nvSpPr>
        <p:spPr>
          <a:xfrm>
            <a:off x="501491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8" name="Text Placeholder 9">
            <a:extLst>
              <a:ext uri="{FF2B5EF4-FFF2-40B4-BE49-F238E27FC236}">
                <a16:creationId xmlns:a16="http://schemas.microsoft.com/office/drawing/2014/main" id="{8F65F8D9-3040-6641-800B-E71E88C5D870}"/>
              </a:ext>
            </a:extLst>
          </p:cNvPr>
          <p:cNvSpPr>
            <a:spLocks noGrp="1"/>
          </p:cNvSpPr>
          <p:nvPr>
            <p:ph type="body" sz="quarter" idx="20" hasCustomPrompt="1"/>
          </p:nvPr>
        </p:nvSpPr>
        <p:spPr>
          <a:xfrm>
            <a:off x="8092941"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19" name="Content Placeholder 3">
            <a:extLst>
              <a:ext uri="{FF2B5EF4-FFF2-40B4-BE49-F238E27FC236}">
                <a16:creationId xmlns:a16="http://schemas.microsoft.com/office/drawing/2014/main" id="{70A625AF-C2EC-394F-8E29-626A65B1C408}"/>
              </a:ext>
            </a:extLst>
          </p:cNvPr>
          <p:cNvSpPr>
            <a:spLocks noGrp="1"/>
          </p:cNvSpPr>
          <p:nvPr>
            <p:ph sz="quarter" idx="21" hasCustomPrompt="1"/>
          </p:nvPr>
        </p:nvSpPr>
        <p:spPr>
          <a:xfrm>
            <a:off x="809339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2" name="Text Placeholder 5">
            <a:extLst>
              <a:ext uri="{FF2B5EF4-FFF2-40B4-BE49-F238E27FC236}">
                <a16:creationId xmlns:a16="http://schemas.microsoft.com/office/drawing/2014/main" id="{76F05EC9-AF96-8E42-B8F4-64E9730C657C}"/>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pic>
        <p:nvPicPr>
          <p:cNvPr id="2" name="Picture 1">
            <a:extLst>
              <a:ext uri="{FF2B5EF4-FFF2-40B4-BE49-F238E27FC236}">
                <a16:creationId xmlns:a16="http://schemas.microsoft.com/office/drawing/2014/main" id="{553E0FF4-808C-F499-E300-A60EFE2131CC}"/>
              </a:ext>
            </a:extLst>
          </p:cNvPr>
          <p:cNvPicPr>
            <a:picLocks noChangeAspect="1"/>
          </p:cNvPicPr>
          <p:nvPr userDrawn="1"/>
        </p:nvPicPr>
        <p:blipFill>
          <a:blip r:embed="rId3"/>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2550636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ontent_columns_black AL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p:nvPicPr>
        <p:blipFill>
          <a:blip r:embed="rId3"/>
          <a:stretch>
            <a:fillRect/>
          </a:stretch>
        </p:blipFill>
        <p:spPr>
          <a:xfrm>
            <a:off x="9655574" y="6421980"/>
            <a:ext cx="2025650" cy="273050"/>
          </a:xfrm>
          <a:prstGeom prst="rect">
            <a:avLst/>
          </a:prstGeom>
        </p:spPr>
      </p:pic>
      <p:sp>
        <p:nvSpPr>
          <p:cNvPr id="11" name="Title 1">
            <a:extLst>
              <a:ext uri="{FF2B5EF4-FFF2-40B4-BE49-F238E27FC236}">
                <a16:creationId xmlns:a16="http://schemas.microsoft.com/office/drawing/2014/main" id="{3F923471-1316-5545-8DB5-7A4C57E44BAD}"/>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 style long version with multiple lines</a:t>
            </a:r>
          </a:p>
        </p:txBody>
      </p:sp>
      <p:sp>
        <p:nvSpPr>
          <p:cNvPr id="13" name="Text Placeholder 9">
            <a:extLst>
              <a:ext uri="{FF2B5EF4-FFF2-40B4-BE49-F238E27FC236}">
                <a16:creationId xmlns:a16="http://schemas.microsoft.com/office/drawing/2014/main" id="{ABB5F7DE-EEF3-1743-BF0E-14EC63493603}"/>
              </a:ext>
            </a:extLst>
          </p:cNvPr>
          <p:cNvSpPr>
            <a:spLocks noGrp="1"/>
          </p:cNvSpPr>
          <p:nvPr>
            <p:ph type="body" sz="quarter" idx="15" hasCustomPrompt="1"/>
          </p:nvPr>
        </p:nvSpPr>
        <p:spPr>
          <a:xfrm>
            <a:off x="5014461" y="2269571"/>
            <a:ext cx="6055673"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subhead text</a:t>
            </a:r>
          </a:p>
        </p:txBody>
      </p:sp>
      <p:sp>
        <p:nvSpPr>
          <p:cNvPr id="14" name="Text Placeholder 11">
            <a:extLst>
              <a:ext uri="{FF2B5EF4-FFF2-40B4-BE49-F238E27FC236}">
                <a16:creationId xmlns:a16="http://schemas.microsoft.com/office/drawing/2014/main" id="{BD5D7ABF-6CE4-A141-A308-B40140BB333C}"/>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sp>
        <p:nvSpPr>
          <p:cNvPr id="17" name="Content Placeholder 3">
            <a:extLst>
              <a:ext uri="{FF2B5EF4-FFF2-40B4-BE49-F238E27FC236}">
                <a16:creationId xmlns:a16="http://schemas.microsoft.com/office/drawing/2014/main" id="{0D89C73D-6F91-314A-A11F-88BBD17F65B6}"/>
              </a:ext>
            </a:extLst>
          </p:cNvPr>
          <p:cNvSpPr>
            <a:spLocks noGrp="1"/>
          </p:cNvSpPr>
          <p:nvPr>
            <p:ph sz="quarter" idx="19" hasCustomPrompt="1"/>
          </p:nvPr>
        </p:nvSpPr>
        <p:spPr>
          <a:xfrm>
            <a:off x="5014913" y="2963863"/>
            <a:ext cx="6056210"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2" name="Text Placeholder 5">
            <a:extLst>
              <a:ext uri="{FF2B5EF4-FFF2-40B4-BE49-F238E27FC236}">
                <a16:creationId xmlns:a16="http://schemas.microsoft.com/office/drawing/2014/main" id="{76F05EC9-AF96-8E42-B8F4-64E9730C657C}"/>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pic>
        <p:nvPicPr>
          <p:cNvPr id="2" name="Picture 1">
            <a:extLst>
              <a:ext uri="{FF2B5EF4-FFF2-40B4-BE49-F238E27FC236}">
                <a16:creationId xmlns:a16="http://schemas.microsoft.com/office/drawing/2014/main" id="{806BCDD0-7FBA-A22A-4F9C-08D803722DD7}"/>
              </a:ext>
            </a:extLst>
          </p:cNvPr>
          <p:cNvPicPr>
            <a:picLocks noChangeAspect="1"/>
          </p:cNvPicPr>
          <p:nvPr userDrawn="1"/>
        </p:nvPicPr>
        <p:blipFill>
          <a:blip r:embed="rId3"/>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3429560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ntent_columns_whit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cap="none" baseline="0">
                <a:solidFill>
                  <a:schemeClr val="tx1"/>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cxnSp>
        <p:nvCxnSpPr>
          <p:cNvPr id="4" name="Straight Connector 3">
            <a:extLst>
              <a:ext uri="{FF2B5EF4-FFF2-40B4-BE49-F238E27FC236}">
                <a16:creationId xmlns:a16="http://schemas.microsoft.com/office/drawing/2014/main" id="{79C45948-1A02-2848-8588-4732A2AD978A}"/>
              </a:ext>
            </a:extLst>
          </p:cNvPr>
          <p:cNvCxnSpPr/>
          <p:nvPr/>
        </p:nvCxnSpPr>
        <p:spPr>
          <a:xfrm>
            <a:off x="4114144"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244F8-F3EC-3E4A-AAF1-1409EA2551C9}"/>
              </a:ext>
            </a:extLst>
          </p:cNvPr>
          <p:cNvCxnSpPr/>
          <p:nvPr/>
        </p:nvCxnSpPr>
        <p:spPr>
          <a:xfrm>
            <a:off x="7676699"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B536CEC-E045-504C-B7BC-C0D93AD00395}"/>
              </a:ext>
            </a:extLst>
          </p:cNvPr>
          <p:cNvPicPr>
            <a:picLocks noChangeAspect="1"/>
          </p:cNvPicPr>
          <p:nvPr/>
        </p:nvPicPr>
        <p:blipFill>
          <a:blip r:embed="rId2"/>
          <a:srcRect/>
          <a:stretch/>
        </p:blipFill>
        <p:spPr>
          <a:xfrm>
            <a:off x="9629548" y="6421980"/>
            <a:ext cx="2025650" cy="273050"/>
          </a:xfrm>
          <a:prstGeom prst="rect">
            <a:avLst/>
          </a:prstGeom>
        </p:spPr>
      </p:pic>
      <p:sp>
        <p:nvSpPr>
          <p:cNvPr id="14" name="Slide Number Placeholder 6">
            <a:extLst>
              <a:ext uri="{FF2B5EF4-FFF2-40B4-BE49-F238E27FC236}">
                <a16:creationId xmlns:a16="http://schemas.microsoft.com/office/drawing/2014/main" id="{DE6B4A2E-7D2F-354E-98DA-AD1F10B6F120}"/>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
        <p:nvSpPr>
          <p:cNvPr id="20" name="Text Placeholder 9">
            <a:extLst>
              <a:ext uri="{FF2B5EF4-FFF2-40B4-BE49-F238E27FC236}">
                <a16:creationId xmlns:a16="http://schemas.microsoft.com/office/drawing/2014/main" id="{9ECC0AC2-35F4-D143-A2BA-4A76B175887C}"/>
              </a:ext>
            </a:extLst>
          </p:cNvPr>
          <p:cNvSpPr>
            <a:spLocks noGrp="1"/>
          </p:cNvSpPr>
          <p:nvPr>
            <p:ph type="body" sz="quarter" idx="15" hasCustomPrompt="1"/>
          </p:nvPr>
        </p:nvSpPr>
        <p:spPr>
          <a:xfrm>
            <a:off x="837748"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21" name="Content Placeholder 3">
            <a:extLst>
              <a:ext uri="{FF2B5EF4-FFF2-40B4-BE49-F238E27FC236}">
                <a16:creationId xmlns:a16="http://schemas.microsoft.com/office/drawing/2014/main" id="{5267ACCD-715D-994C-B6EF-9AB34A713F81}"/>
              </a:ext>
            </a:extLst>
          </p:cNvPr>
          <p:cNvSpPr>
            <a:spLocks noGrp="1"/>
          </p:cNvSpPr>
          <p:nvPr>
            <p:ph sz="quarter" idx="19" hasCustomPrompt="1"/>
          </p:nvPr>
        </p:nvSpPr>
        <p:spPr>
          <a:xfrm>
            <a:off x="838200" y="2963863"/>
            <a:ext cx="2989262" cy="3181350"/>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2" name="Text Placeholder 9">
            <a:extLst>
              <a:ext uri="{FF2B5EF4-FFF2-40B4-BE49-F238E27FC236}">
                <a16:creationId xmlns:a16="http://schemas.microsoft.com/office/drawing/2014/main" id="{3059BBBB-B622-5148-89DC-493B0F069B24}"/>
              </a:ext>
            </a:extLst>
          </p:cNvPr>
          <p:cNvSpPr>
            <a:spLocks noGrp="1"/>
          </p:cNvSpPr>
          <p:nvPr>
            <p:ph type="body" sz="quarter" idx="20" hasCustomPrompt="1"/>
          </p:nvPr>
        </p:nvSpPr>
        <p:spPr>
          <a:xfrm>
            <a:off x="4413250"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23" name="Content Placeholder 3">
            <a:extLst>
              <a:ext uri="{FF2B5EF4-FFF2-40B4-BE49-F238E27FC236}">
                <a16:creationId xmlns:a16="http://schemas.microsoft.com/office/drawing/2014/main" id="{ACA4CF02-65DA-D54B-92A5-1D8E77F9B9D1}"/>
              </a:ext>
            </a:extLst>
          </p:cNvPr>
          <p:cNvSpPr>
            <a:spLocks noGrp="1"/>
          </p:cNvSpPr>
          <p:nvPr>
            <p:ph sz="quarter" idx="21" hasCustomPrompt="1"/>
          </p:nvPr>
        </p:nvSpPr>
        <p:spPr>
          <a:xfrm>
            <a:off x="4413702" y="2963863"/>
            <a:ext cx="2989262" cy="3181350"/>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6" name="Text Placeholder 9">
            <a:extLst>
              <a:ext uri="{FF2B5EF4-FFF2-40B4-BE49-F238E27FC236}">
                <a16:creationId xmlns:a16="http://schemas.microsoft.com/office/drawing/2014/main" id="{7099A253-B33E-C940-A0F3-8AFC8FEBFCA7}"/>
              </a:ext>
            </a:extLst>
          </p:cNvPr>
          <p:cNvSpPr>
            <a:spLocks noGrp="1"/>
          </p:cNvSpPr>
          <p:nvPr>
            <p:ph type="body" sz="quarter" idx="22" hasCustomPrompt="1"/>
          </p:nvPr>
        </p:nvSpPr>
        <p:spPr>
          <a:xfrm>
            <a:off x="7966696"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27" name="Content Placeholder 3">
            <a:extLst>
              <a:ext uri="{FF2B5EF4-FFF2-40B4-BE49-F238E27FC236}">
                <a16:creationId xmlns:a16="http://schemas.microsoft.com/office/drawing/2014/main" id="{A6A63EC1-455B-5A48-8D44-AF9231C03594}"/>
              </a:ext>
            </a:extLst>
          </p:cNvPr>
          <p:cNvSpPr>
            <a:spLocks noGrp="1"/>
          </p:cNvSpPr>
          <p:nvPr>
            <p:ph sz="quarter" idx="23" hasCustomPrompt="1"/>
          </p:nvPr>
        </p:nvSpPr>
        <p:spPr>
          <a:xfrm>
            <a:off x="7967148" y="2963863"/>
            <a:ext cx="2989262" cy="3181350"/>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cxnSp>
        <p:nvCxnSpPr>
          <p:cNvPr id="2" name="Straight Connector 1">
            <a:extLst>
              <a:ext uri="{FF2B5EF4-FFF2-40B4-BE49-F238E27FC236}">
                <a16:creationId xmlns:a16="http://schemas.microsoft.com/office/drawing/2014/main" id="{170C798F-56F5-FFFB-8311-888ACCD6CB04}"/>
              </a:ext>
            </a:extLst>
          </p:cNvPr>
          <p:cNvCxnSpPr/>
          <p:nvPr userDrawn="1"/>
        </p:nvCxnSpPr>
        <p:spPr>
          <a:xfrm>
            <a:off x="4114144"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62E63D9-EB9A-5333-5BC7-B2576FC0E092}"/>
              </a:ext>
            </a:extLst>
          </p:cNvPr>
          <p:cNvCxnSpPr/>
          <p:nvPr userDrawn="1"/>
        </p:nvCxnSpPr>
        <p:spPr>
          <a:xfrm>
            <a:off x="7676699"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55FE2ED-EF06-DBD3-906E-5133C9EDE7A4}"/>
              </a:ext>
            </a:extLst>
          </p:cNvPr>
          <p:cNvPicPr>
            <a:picLocks noChangeAspect="1"/>
          </p:cNvPicPr>
          <p:nvPr userDrawn="1"/>
        </p:nvPicPr>
        <p:blipFill>
          <a:blip r:embed="rId2"/>
          <a:srcRect/>
          <a:stretch/>
        </p:blipFill>
        <p:spPr>
          <a:xfrm>
            <a:off x="9629548" y="6421980"/>
            <a:ext cx="2025651" cy="273050"/>
          </a:xfrm>
          <a:prstGeom prst="rect">
            <a:avLst/>
          </a:prstGeom>
        </p:spPr>
      </p:pic>
    </p:spTree>
    <p:extLst>
      <p:ext uri="{BB962C8B-B14F-4D97-AF65-F5344CB8AC3E}">
        <p14:creationId xmlns:p14="http://schemas.microsoft.com/office/powerpoint/2010/main" val="894578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_columns_whit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tx1"/>
                </a:solidFill>
                <a:latin typeface="Gotham Office" panose="02000000000000000000" pitchFamily="2" charset="0"/>
                <a:cs typeface="Arial" panose="020B0604020202020204" pitchFamily="34" charset="0"/>
              </a:defRPr>
            </a:lvl1pPr>
          </a:lstStyle>
          <a:p>
            <a:r>
              <a:rPr lang="en-US" dirty="0"/>
              <a:t>Click to edit slide title style long version with multiple lines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hasCustomPrompt="1"/>
          </p:nvPr>
        </p:nvSpPr>
        <p:spPr>
          <a:xfrm>
            <a:off x="5014461"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pic>
        <p:nvPicPr>
          <p:cNvPr id="11" name="Picture 10">
            <a:extLst>
              <a:ext uri="{FF2B5EF4-FFF2-40B4-BE49-F238E27FC236}">
                <a16:creationId xmlns:a16="http://schemas.microsoft.com/office/drawing/2014/main" id="{DEE4D894-A29D-9643-8631-0B759B2E400E}"/>
              </a:ext>
            </a:extLst>
          </p:cNvPr>
          <p:cNvPicPr>
            <a:picLocks noChangeAspect="1"/>
          </p:cNvPicPr>
          <p:nvPr/>
        </p:nvPicPr>
        <p:blipFill>
          <a:blip r:embed="rId3"/>
          <a:srcRect/>
          <a:stretch/>
        </p:blipFill>
        <p:spPr>
          <a:xfrm>
            <a:off x="9629548" y="6421980"/>
            <a:ext cx="2025650" cy="273050"/>
          </a:xfrm>
          <a:prstGeom prst="rect">
            <a:avLst/>
          </a:prstGeom>
        </p:spPr>
      </p:pic>
      <p:sp>
        <p:nvSpPr>
          <p:cNvPr id="13" name="Slide Number Placeholder 6">
            <a:extLst>
              <a:ext uri="{FF2B5EF4-FFF2-40B4-BE49-F238E27FC236}">
                <a16:creationId xmlns:a16="http://schemas.microsoft.com/office/drawing/2014/main" id="{30964279-42E7-9C4A-9068-DC846E7900AE}"/>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
        <p:nvSpPr>
          <p:cNvPr id="4" name="Content Placeholder 3">
            <a:extLst>
              <a:ext uri="{FF2B5EF4-FFF2-40B4-BE49-F238E27FC236}">
                <a16:creationId xmlns:a16="http://schemas.microsoft.com/office/drawing/2014/main" id="{2A50C5A1-0B93-3742-B8DF-BE63504FBD47}"/>
              </a:ext>
            </a:extLst>
          </p:cNvPr>
          <p:cNvSpPr>
            <a:spLocks noGrp="1"/>
          </p:cNvSpPr>
          <p:nvPr>
            <p:ph sz="quarter" idx="19" hasCustomPrompt="1"/>
          </p:nvPr>
        </p:nvSpPr>
        <p:spPr>
          <a:xfrm>
            <a:off x="5014913" y="2963863"/>
            <a:ext cx="2989262" cy="3181350"/>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4" name="Text Placeholder 9">
            <a:extLst>
              <a:ext uri="{FF2B5EF4-FFF2-40B4-BE49-F238E27FC236}">
                <a16:creationId xmlns:a16="http://schemas.microsoft.com/office/drawing/2014/main" id="{E0955E23-5237-5C44-908C-77D23F74F37F}"/>
              </a:ext>
            </a:extLst>
          </p:cNvPr>
          <p:cNvSpPr>
            <a:spLocks noGrp="1"/>
          </p:cNvSpPr>
          <p:nvPr>
            <p:ph type="body" sz="quarter" idx="20" hasCustomPrompt="1"/>
          </p:nvPr>
        </p:nvSpPr>
        <p:spPr>
          <a:xfrm>
            <a:off x="8092941"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17" name="Content Placeholder 3">
            <a:extLst>
              <a:ext uri="{FF2B5EF4-FFF2-40B4-BE49-F238E27FC236}">
                <a16:creationId xmlns:a16="http://schemas.microsoft.com/office/drawing/2014/main" id="{47CA2110-10A1-024F-BB4A-7E1F52781BD9}"/>
              </a:ext>
            </a:extLst>
          </p:cNvPr>
          <p:cNvSpPr>
            <a:spLocks noGrp="1"/>
          </p:cNvSpPr>
          <p:nvPr>
            <p:ph sz="quarter" idx="21" hasCustomPrompt="1"/>
          </p:nvPr>
        </p:nvSpPr>
        <p:spPr>
          <a:xfrm>
            <a:off x="8093393" y="2963863"/>
            <a:ext cx="2989262" cy="3181350"/>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6" name="Text Placeholder 5">
            <a:extLst>
              <a:ext uri="{FF2B5EF4-FFF2-40B4-BE49-F238E27FC236}">
                <a16:creationId xmlns:a16="http://schemas.microsoft.com/office/drawing/2014/main" id="{C7663013-5E70-994C-A13B-9B5231AEC8A7}"/>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pic>
        <p:nvPicPr>
          <p:cNvPr id="2" name="Picture 1">
            <a:extLst>
              <a:ext uri="{FF2B5EF4-FFF2-40B4-BE49-F238E27FC236}">
                <a16:creationId xmlns:a16="http://schemas.microsoft.com/office/drawing/2014/main" id="{E230D970-FC0B-90BC-A76F-EA1A0B8960B7}"/>
              </a:ext>
            </a:extLst>
          </p:cNvPr>
          <p:cNvPicPr>
            <a:picLocks noChangeAspect="1"/>
          </p:cNvPicPr>
          <p:nvPr userDrawn="1"/>
        </p:nvPicPr>
        <p:blipFill>
          <a:blip r:embed="rId3"/>
          <a:srcRect/>
          <a:stretch/>
        </p:blipFill>
        <p:spPr>
          <a:xfrm>
            <a:off x="9629548" y="6421980"/>
            <a:ext cx="2025651" cy="273050"/>
          </a:xfrm>
          <a:prstGeom prst="rect">
            <a:avLst/>
          </a:prstGeom>
        </p:spPr>
      </p:pic>
    </p:spTree>
    <p:extLst>
      <p:ext uri="{BB962C8B-B14F-4D97-AF65-F5344CB8AC3E}">
        <p14:creationId xmlns:p14="http://schemas.microsoft.com/office/powerpoint/2010/main" val="26625366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Content_whit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tx1"/>
                </a:solidFill>
                <a:latin typeface="Gotham Office" panose="02000000000000000000" pitchFamily="2" charset="0"/>
                <a:cs typeface="Arial" panose="020B0604020202020204" pitchFamily="34" charset="0"/>
              </a:defRPr>
            </a:lvl1pPr>
          </a:lstStyle>
          <a:p>
            <a:r>
              <a:rPr lang="en-US" dirty="0"/>
              <a:t>Click to edit slide title style long version with multiple lines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hasCustomPrompt="1"/>
          </p:nvPr>
        </p:nvSpPr>
        <p:spPr>
          <a:xfrm>
            <a:off x="5014461" y="2269571"/>
            <a:ext cx="6055673"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column text header</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pic>
        <p:nvPicPr>
          <p:cNvPr id="11" name="Picture 10">
            <a:extLst>
              <a:ext uri="{FF2B5EF4-FFF2-40B4-BE49-F238E27FC236}">
                <a16:creationId xmlns:a16="http://schemas.microsoft.com/office/drawing/2014/main" id="{DEE4D894-A29D-9643-8631-0B759B2E400E}"/>
              </a:ext>
            </a:extLst>
          </p:cNvPr>
          <p:cNvPicPr>
            <a:picLocks noChangeAspect="1"/>
          </p:cNvPicPr>
          <p:nvPr/>
        </p:nvPicPr>
        <p:blipFill>
          <a:blip r:embed="rId3"/>
          <a:srcRect/>
          <a:stretch/>
        </p:blipFill>
        <p:spPr>
          <a:xfrm>
            <a:off x="9629548" y="6421980"/>
            <a:ext cx="2025650" cy="273050"/>
          </a:xfrm>
          <a:prstGeom prst="rect">
            <a:avLst/>
          </a:prstGeom>
        </p:spPr>
      </p:pic>
      <p:sp>
        <p:nvSpPr>
          <p:cNvPr id="13" name="Slide Number Placeholder 6">
            <a:extLst>
              <a:ext uri="{FF2B5EF4-FFF2-40B4-BE49-F238E27FC236}">
                <a16:creationId xmlns:a16="http://schemas.microsoft.com/office/drawing/2014/main" id="{30964279-42E7-9C4A-9068-DC846E7900AE}"/>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
        <p:nvSpPr>
          <p:cNvPr id="4" name="Content Placeholder 3">
            <a:extLst>
              <a:ext uri="{FF2B5EF4-FFF2-40B4-BE49-F238E27FC236}">
                <a16:creationId xmlns:a16="http://schemas.microsoft.com/office/drawing/2014/main" id="{2A50C5A1-0B93-3742-B8DF-BE63504FBD47}"/>
              </a:ext>
            </a:extLst>
          </p:cNvPr>
          <p:cNvSpPr>
            <a:spLocks noGrp="1"/>
          </p:cNvSpPr>
          <p:nvPr>
            <p:ph sz="quarter" idx="19" hasCustomPrompt="1"/>
          </p:nvPr>
        </p:nvSpPr>
        <p:spPr>
          <a:xfrm>
            <a:off x="5014913" y="2963863"/>
            <a:ext cx="6056210" cy="318135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C7663013-5E70-994C-A13B-9B5231AEC8A7}"/>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pic>
        <p:nvPicPr>
          <p:cNvPr id="2" name="Picture 1">
            <a:extLst>
              <a:ext uri="{FF2B5EF4-FFF2-40B4-BE49-F238E27FC236}">
                <a16:creationId xmlns:a16="http://schemas.microsoft.com/office/drawing/2014/main" id="{F3C7EEC9-4BD8-DD37-F076-1B2222658CCB}"/>
              </a:ext>
            </a:extLst>
          </p:cNvPr>
          <p:cNvPicPr>
            <a:picLocks noChangeAspect="1"/>
          </p:cNvPicPr>
          <p:nvPr userDrawn="1"/>
        </p:nvPicPr>
        <p:blipFill>
          <a:blip r:embed="rId3"/>
          <a:srcRect/>
          <a:stretch/>
        </p:blipFill>
        <p:spPr>
          <a:xfrm>
            <a:off x="9629548" y="6421980"/>
            <a:ext cx="2025651" cy="273050"/>
          </a:xfrm>
          <a:prstGeom prst="rect">
            <a:avLst/>
          </a:prstGeom>
        </p:spPr>
      </p:pic>
    </p:spTree>
    <p:extLst>
      <p:ext uri="{BB962C8B-B14F-4D97-AF65-F5344CB8AC3E}">
        <p14:creationId xmlns:p14="http://schemas.microsoft.com/office/powerpoint/2010/main" val="9577701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_bullet points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22718A-5CF7-554A-99B8-FFB4F2AD7604}"/>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a:t>
            </a:r>
          </a:p>
        </p:txBody>
      </p:sp>
      <p:sp>
        <p:nvSpPr>
          <p:cNvPr id="8" name="Text Placeholder 2">
            <a:extLst>
              <a:ext uri="{FF2B5EF4-FFF2-40B4-BE49-F238E27FC236}">
                <a16:creationId xmlns:a16="http://schemas.microsoft.com/office/drawing/2014/main" id="{DD805CC5-E268-0B4C-9657-8D28BF9D86AA}"/>
              </a:ext>
            </a:extLst>
          </p:cNvPr>
          <p:cNvSpPr>
            <a:spLocks noGrp="1"/>
          </p:cNvSpPr>
          <p:nvPr>
            <p:ph type="body" sz="quarter" idx="13" hasCustomPrompt="1"/>
          </p:nvPr>
        </p:nvSpPr>
        <p:spPr>
          <a:xfrm>
            <a:off x="838200" y="2316163"/>
            <a:ext cx="8227143" cy="3251200"/>
          </a:xfrm>
        </p:spPr>
        <p:txBody>
          <a:bodyPr>
            <a:normAutofit/>
          </a:bodyPr>
          <a:lstStyle>
            <a:lvl1pPr>
              <a:defRPr sz="2000" baseline="0">
                <a:solidFill>
                  <a:schemeClr val="bg1"/>
                </a:solidFill>
                <a:latin typeface="Gotham Office" panose="02000000000000000000" pitchFamily="2" charset="0"/>
              </a:defRPr>
            </a:lvl1pPr>
            <a:lvl2pPr>
              <a:defRPr sz="2000" baseline="0">
                <a:solidFill>
                  <a:schemeClr val="bg1"/>
                </a:solidFill>
                <a:latin typeface="Gotham Office" panose="02000000000000000000" pitchFamily="2" charset="0"/>
              </a:defRPr>
            </a:lvl2pPr>
            <a:lvl3pPr>
              <a:defRPr sz="2000" baseline="0">
                <a:solidFill>
                  <a:schemeClr val="bg1"/>
                </a:solidFill>
                <a:latin typeface="Gotham Office" panose="02000000000000000000" pitchFamily="2" charset="0"/>
              </a:defRPr>
            </a:lvl3pPr>
            <a:lvl4pPr>
              <a:defRPr sz="2000" baseline="0">
                <a:solidFill>
                  <a:schemeClr val="bg1"/>
                </a:solidFill>
                <a:latin typeface="Gotham Office" panose="02000000000000000000" pitchFamily="2" charset="0"/>
              </a:defRPr>
            </a:lvl4pPr>
            <a:lvl5pPr>
              <a:defRPr sz="2000" baseline="0">
                <a:solidFill>
                  <a:schemeClr val="bg1"/>
                </a:solidFill>
                <a:latin typeface="Gotham Office" panose="02000000000000000000" pitchFamily="2"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668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Content_bullet points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48364DD-88DF-CF43-9082-0056172CE53D}"/>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a:t>
            </a:r>
          </a:p>
        </p:txBody>
      </p:sp>
      <p:sp>
        <p:nvSpPr>
          <p:cNvPr id="6" name="Text Placeholder 2">
            <a:extLst>
              <a:ext uri="{FF2B5EF4-FFF2-40B4-BE49-F238E27FC236}">
                <a16:creationId xmlns:a16="http://schemas.microsoft.com/office/drawing/2014/main" id="{93D362D3-9B6F-134C-9B30-B488FC1266DC}"/>
              </a:ext>
            </a:extLst>
          </p:cNvPr>
          <p:cNvSpPr>
            <a:spLocks noGrp="1"/>
          </p:cNvSpPr>
          <p:nvPr>
            <p:ph type="body" sz="quarter" idx="13" hasCustomPrompt="1"/>
          </p:nvPr>
        </p:nvSpPr>
        <p:spPr>
          <a:xfrm>
            <a:off x="838200" y="2316163"/>
            <a:ext cx="8227143" cy="3251200"/>
          </a:xfrm>
        </p:spPr>
        <p:txBody>
          <a:bodyPr>
            <a:normAutofit/>
          </a:bodyPr>
          <a:lstStyle>
            <a:lvl1pPr>
              <a:defRPr sz="2000" baseline="0">
                <a:solidFill>
                  <a:schemeClr val="bg1"/>
                </a:solidFill>
                <a:latin typeface="Gotham Office" panose="02000000000000000000" pitchFamily="2" charset="0"/>
              </a:defRPr>
            </a:lvl1pPr>
            <a:lvl2pPr>
              <a:defRPr sz="2000" baseline="0">
                <a:solidFill>
                  <a:schemeClr val="bg1"/>
                </a:solidFill>
                <a:latin typeface="Gotham Office" panose="02000000000000000000" pitchFamily="2" charset="0"/>
              </a:defRPr>
            </a:lvl2pPr>
            <a:lvl3pPr>
              <a:defRPr sz="2000" baseline="0">
                <a:solidFill>
                  <a:schemeClr val="bg1"/>
                </a:solidFill>
                <a:latin typeface="Gotham Office" panose="02000000000000000000" pitchFamily="2" charset="0"/>
              </a:defRPr>
            </a:lvl3pPr>
            <a:lvl4pPr>
              <a:defRPr sz="2000" baseline="0">
                <a:solidFill>
                  <a:schemeClr val="bg1"/>
                </a:solidFill>
                <a:latin typeface="Gotham Office" panose="02000000000000000000" pitchFamily="2" charset="0"/>
              </a:defRPr>
            </a:lvl4pPr>
            <a:lvl5pPr>
              <a:defRPr sz="2000" baseline="0">
                <a:solidFill>
                  <a:schemeClr val="bg1"/>
                </a:solidFill>
                <a:latin typeface="Gotham Office" panose="02000000000000000000" pitchFamily="2"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62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_re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28072-7F74-D04A-A7DC-247EB2F93D30}"/>
              </a:ext>
            </a:extLst>
          </p:cNvPr>
          <p:cNvPicPr>
            <a:picLocks noChangeAspect="1"/>
          </p:cNvPicPr>
          <p:nvPr/>
        </p:nvPicPr>
        <p:blipFill>
          <a:blip r:embed="rId2"/>
          <a:stretch>
            <a:fillRect/>
          </a:stretch>
        </p:blipFill>
        <p:spPr>
          <a:xfrm>
            <a:off x="9655574" y="6421980"/>
            <a:ext cx="2025650" cy="273050"/>
          </a:xfrm>
          <a:prstGeom prst="rect">
            <a:avLst/>
          </a:prstGeom>
        </p:spPr>
      </p:pic>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Slide TITLE STYLE LONG VERSION WITH MULTIPLE LINES</a:t>
            </a:r>
          </a:p>
        </p:txBody>
      </p:sp>
      <p:sp>
        <p:nvSpPr>
          <p:cNvPr id="9" name="Slide Number Placeholder 6">
            <a:extLst>
              <a:ext uri="{FF2B5EF4-FFF2-40B4-BE49-F238E27FC236}">
                <a16:creationId xmlns:a16="http://schemas.microsoft.com/office/drawing/2014/main" id="{3371ECA7-C5A5-8C46-9330-594E1EEDDC5F}"/>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
        <p:nvSpPr>
          <p:cNvPr id="5" name="Content Placeholder 4">
            <a:extLst>
              <a:ext uri="{FF2B5EF4-FFF2-40B4-BE49-F238E27FC236}">
                <a16:creationId xmlns:a16="http://schemas.microsoft.com/office/drawing/2014/main" id="{870E41B2-3B1A-CB40-A48F-2A16D787FE5F}"/>
              </a:ext>
            </a:extLst>
          </p:cNvPr>
          <p:cNvSpPr>
            <a:spLocks noGrp="1"/>
          </p:cNvSpPr>
          <p:nvPr>
            <p:ph sz="quarter" idx="13" hasCustomPrompt="1"/>
          </p:nvPr>
        </p:nvSpPr>
        <p:spPr>
          <a:xfrm>
            <a:off x="838200" y="3429000"/>
            <a:ext cx="10125075" cy="2616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58ECBC2E-2697-FD40-F4A7-F26790BA1B1E}"/>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4107383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Content_bullet points_black">
    <p:bg>
      <p:bgPr>
        <a:solidFill>
          <a:schemeClr val="tx1"/>
        </a:solidFill>
        <a:effectLst/>
      </p:bgPr>
    </p:bg>
    <p:spTree>
      <p:nvGrpSpPr>
        <p:cNvPr id="1" name=""/>
        <p:cNvGrpSpPr/>
        <p:nvPr/>
      </p:nvGrpSpPr>
      <p:grpSpPr>
        <a:xfrm>
          <a:off x="0" y="0"/>
          <a:ext cx="0" cy="0"/>
          <a:chOff x="0" y="0"/>
          <a:chExt cx="0" cy="0"/>
        </a:xfrm>
      </p:grpSpPr>
      <p:sp>
        <p:nvSpPr>
          <p:cNvPr id="13" name="Slide Number Placeholder 6">
            <a:extLst>
              <a:ext uri="{FF2B5EF4-FFF2-40B4-BE49-F238E27FC236}">
                <a16:creationId xmlns:a16="http://schemas.microsoft.com/office/drawing/2014/main" id="{C0EF49D9-56C2-EF41-8E3E-962E613FB79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4" name="Picture 13">
            <a:extLst>
              <a:ext uri="{FF2B5EF4-FFF2-40B4-BE49-F238E27FC236}">
                <a16:creationId xmlns:a16="http://schemas.microsoft.com/office/drawing/2014/main" id="{B52C8463-361F-594A-9E49-DBFD477671B0}"/>
              </a:ext>
            </a:extLst>
          </p:cNvPr>
          <p:cNvPicPr>
            <a:picLocks noChangeAspect="1"/>
          </p:cNvPicPr>
          <p:nvPr/>
        </p:nvPicPr>
        <p:blipFill>
          <a:blip r:embed="rId2"/>
          <a:stretch>
            <a:fillRect/>
          </a:stretch>
        </p:blipFill>
        <p:spPr>
          <a:xfrm>
            <a:off x="9655574" y="6421980"/>
            <a:ext cx="2025650" cy="273050"/>
          </a:xfrm>
          <a:prstGeom prst="rect">
            <a:avLst/>
          </a:prstGeom>
        </p:spPr>
      </p:pic>
      <p:sp>
        <p:nvSpPr>
          <p:cNvPr id="15" name="Title 1">
            <a:extLst>
              <a:ext uri="{FF2B5EF4-FFF2-40B4-BE49-F238E27FC236}">
                <a16:creationId xmlns:a16="http://schemas.microsoft.com/office/drawing/2014/main" id="{897D21C1-F876-1948-A775-7D1D528BD12B}"/>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a:t>
            </a:r>
          </a:p>
        </p:txBody>
      </p:sp>
      <p:sp>
        <p:nvSpPr>
          <p:cNvPr id="16" name="Text Placeholder 2">
            <a:extLst>
              <a:ext uri="{FF2B5EF4-FFF2-40B4-BE49-F238E27FC236}">
                <a16:creationId xmlns:a16="http://schemas.microsoft.com/office/drawing/2014/main" id="{3BF8256F-B8B7-7C49-BD10-0D2982093813}"/>
              </a:ext>
            </a:extLst>
          </p:cNvPr>
          <p:cNvSpPr>
            <a:spLocks noGrp="1"/>
          </p:cNvSpPr>
          <p:nvPr>
            <p:ph type="body" sz="quarter" idx="13" hasCustomPrompt="1"/>
          </p:nvPr>
        </p:nvSpPr>
        <p:spPr>
          <a:xfrm>
            <a:off x="838200" y="2316163"/>
            <a:ext cx="8227143" cy="3251200"/>
          </a:xfrm>
        </p:spPr>
        <p:txBody>
          <a:bodyPr>
            <a:normAutofit/>
          </a:bodyPr>
          <a:lstStyle>
            <a:lvl1pPr>
              <a:defRPr sz="2000" baseline="0">
                <a:solidFill>
                  <a:schemeClr val="bg1"/>
                </a:solidFill>
                <a:latin typeface="Gotham Office" panose="02000000000000000000" pitchFamily="2" charset="0"/>
              </a:defRPr>
            </a:lvl1pPr>
            <a:lvl2pPr>
              <a:defRPr sz="2000" baseline="0">
                <a:solidFill>
                  <a:schemeClr val="bg1"/>
                </a:solidFill>
                <a:latin typeface="Gotham Office" panose="02000000000000000000" pitchFamily="2" charset="0"/>
              </a:defRPr>
            </a:lvl2pPr>
            <a:lvl3pPr>
              <a:defRPr sz="2000" baseline="0">
                <a:solidFill>
                  <a:schemeClr val="bg1"/>
                </a:solidFill>
                <a:latin typeface="Gotham Office" panose="02000000000000000000" pitchFamily="2" charset="0"/>
              </a:defRPr>
            </a:lvl3pPr>
            <a:lvl4pPr>
              <a:defRPr sz="2000" baseline="0">
                <a:solidFill>
                  <a:schemeClr val="bg1"/>
                </a:solidFill>
                <a:latin typeface="Gotham Office" panose="02000000000000000000" pitchFamily="2" charset="0"/>
              </a:defRPr>
            </a:lvl4pPr>
            <a:lvl5pPr>
              <a:defRPr sz="2000" baseline="0">
                <a:solidFill>
                  <a:schemeClr val="bg1"/>
                </a:solidFill>
                <a:latin typeface="Gotham Office" panose="02000000000000000000" pitchFamily="2"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42E8491C-72BC-F871-4FB8-6E0D0553A84A}"/>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24831953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Content_bullet points_black">
    <p:bg>
      <p:bgRef idx="1001">
        <a:schemeClr val="bg2"/>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A3FCBAC-32A4-994B-B4B0-066131203B90}"/>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3600" b="1" i="0" cap="all" baseline="0">
                <a:solidFill>
                  <a:schemeClr val="tx1"/>
                </a:solidFill>
                <a:latin typeface="Gotham Office" panose="02000000000000000000" pitchFamily="2" charset="0"/>
                <a:cs typeface="Arial Narrow" panose="020B0604020202020204" pitchFamily="34" charset="0"/>
              </a:defRPr>
            </a:lvl1pPr>
          </a:lstStyle>
          <a:p>
            <a:r>
              <a:rPr lang="en-US" dirty="0"/>
              <a:t>CLICK TO EDIT slide TITLE</a:t>
            </a:r>
          </a:p>
        </p:txBody>
      </p:sp>
      <p:sp>
        <p:nvSpPr>
          <p:cNvPr id="13" name="Slide Number Placeholder 6">
            <a:extLst>
              <a:ext uri="{FF2B5EF4-FFF2-40B4-BE49-F238E27FC236}">
                <a16:creationId xmlns:a16="http://schemas.microsoft.com/office/drawing/2014/main" id="{C0EF49D9-56C2-EF41-8E3E-962E613FB79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4" name="Picture 13">
            <a:extLst>
              <a:ext uri="{FF2B5EF4-FFF2-40B4-BE49-F238E27FC236}">
                <a16:creationId xmlns:a16="http://schemas.microsoft.com/office/drawing/2014/main" id="{B52C8463-361F-594A-9E49-DBFD477671B0}"/>
              </a:ext>
            </a:extLst>
          </p:cNvPr>
          <p:cNvPicPr>
            <a:picLocks noChangeAspect="1"/>
          </p:cNvPicPr>
          <p:nvPr/>
        </p:nvPicPr>
        <p:blipFill>
          <a:blip r:embed="rId2"/>
          <a:stretch>
            <a:fillRect/>
          </a:stretch>
        </p:blipFill>
        <p:spPr>
          <a:xfrm>
            <a:off x="9655574" y="6421980"/>
            <a:ext cx="2025650" cy="273050"/>
          </a:xfrm>
          <a:prstGeom prst="rect">
            <a:avLst/>
          </a:prstGeom>
        </p:spPr>
      </p:pic>
      <p:sp>
        <p:nvSpPr>
          <p:cNvPr id="3" name="Text Placeholder 2">
            <a:extLst>
              <a:ext uri="{FF2B5EF4-FFF2-40B4-BE49-F238E27FC236}">
                <a16:creationId xmlns:a16="http://schemas.microsoft.com/office/drawing/2014/main" id="{873CBF3C-B115-754C-9A44-D0DAD9BFA658}"/>
              </a:ext>
            </a:extLst>
          </p:cNvPr>
          <p:cNvSpPr>
            <a:spLocks noGrp="1"/>
          </p:cNvSpPr>
          <p:nvPr>
            <p:ph type="body" sz="quarter" idx="13" hasCustomPrompt="1"/>
          </p:nvPr>
        </p:nvSpPr>
        <p:spPr>
          <a:xfrm>
            <a:off x="838200" y="2316163"/>
            <a:ext cx="8227143" cy="3251200"/>
          </a:xfrm>
        </p:spPr>
        <p:txBody>
          <a:bodyPr>
            <a:normAutofit/>
          </a:bodyPr>
          <a:lstStyle>
            <a:lvl1pPr>
              <a:defRPr sz="2000" baseline="0">
                <a:solidFill>
                  <a:schemeClr val="tx1"/>
                </a:solidFill>
                <a:latin typeface="Gotham Office" panose="02000000000000000000" pitchFamily="2" charset="0"/>
              </a:defRPr>
            </a:lvl1pPr>
            <a:lvl2pPr>
              <a:defRPr sz="2000" baseline="0">
                <a:solidFill>
                  <a:schemeClr val="tx1"/>
                </a:solidFill>
                <a:latin typeface="Gotham Office" panose="02000000000000000000" pitchFamily="2" charset="0"/>
              </a:defRPr>
            </a:lvl2pPr>
            <a:lvl3pPr>
              <a:defRPr sz="2000" baseline="0">
                <a:solidFill>
                  <a:schemeClr val="tx1"/>
                </a:solidFill>
                <a:latin typeface="Gotham Office" panose="02000000000000000000" pitchFamily="2" charset="0"/>
              </a:defRPr>
            </a:lvl3pPr>
            <a:lvl4pPr>
              <a:defRPr sz="2000" baseline="0">
                <a:solidFill>
                  <a:schemeClr val="tx1"/>
                </a:solidFill>
                <a:latin typeface="Gotham Office" panose="02000000000000000000" pitchFamily="2" charset="0"/>
              </a:defRPr>
            </a:lvl4pPr>
            <a:lvl5pPr>
              <a:defRPr sz="2000" baseline="0">
                <a:solidFill>
                  <a:schemeClr val="tx1"/>
                </a:solidFill>
                <a:latin typeface="Gotham Office" panose="02000000000000000000" pitchFamily="2"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DB699889-BBF4-BB3E-32CD-ED04CF0555DB}"/>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2070702070"/>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End Title_re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40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end slide TITLE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p:nvPicPr>
        <p:blipFill>
          <a:blip r:embed="rId2"/>
          <a:stretch>
            <a:fillRect/>
          </a:stretch>
        </p:blipFill>
        <p:spPr>
          <a:xfrm>
            <a:off x="8234841" y="5396801"/>
            <a:ext cx="3541395" cy="1229995"/>
          </a:xfrm>
          <a:prstGeom prst="rect">
            <a:avLst/>
          </a:prstGeom>
        </p:spPr>
      </p:pic>
      <p:pic>
        <p:nvPicPr>
          <p:cNvPr id="3" name="Picture 2">
            <a:extLst>
              <a:ext uri="{FF2B5EF4-FFF2-40B4-BE49-F238E27FC236}">
                <a16:creationId xmlns:a16="http://schemas.microsoft.com/office/drawing/2014/main" id="{C2AE69EA-F891-9CC2-9224-96D1813F365E}"/>
              </a:ext>
            </a:extLst>
          </p:cNvPr>
          <p:cNvPicPr>
            <a:picLocks noChangeAspect="1"/>
          </p:cNvPicPr>
          <p:nvPr userDrawn="1"/>
        </p:nvPicPr>
        <p:blipFill>
          <a:blip r:embed="rId2"/>
          <a:stretch>
            <a:fillRect/>
          </a:stretch>
        </p:blipFill>
        <p:spPr>
          <a:xfrm>
            <a:off x="8234841" y="5396803"/>
            <a:ext cx="3541395" cy="1229995"/>
          </a:xfrm>
          <a:prstGeom prst="rect">
            <a:avLst/>
          </a:prstGeom>
        </p:spPr>
      </p:pic>
    </p:spTree>
    <p:extLst>
      <p:ext uri="{BB962C8B-B14F-4D97-AF65-F5344CB8AC3E}">
        <p14:creationId xmlns:p14="http://schemas.microsoft.com/office/powerpoint/2010/main" val="22043162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End Title_black">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EFF54-9761-9847-BCD7-9E140698841C}"/>
              </a:ext>
            </a:extLst>
          </p:cNvPr>
          <p:cNvPicPr>
            <a:picLocks noChangeAspect="1"/>
          </p:cNvPicPr>
          <p:nvPr/>
        </p:nvPicPr>
        <p:blipFill>
          <a:blip r:embed="rId2"/>
          <a:srcRect/>
          <a:stretch/>
        </p:blipFill>
        <p:spPr>
          <a:xfrm>
            <a:off x="8234841" y="5396801"/>
            <a:ext cx="3541395" cy="1229995"/>
          </a:xfrm>
          <a:prstGeom prst="rect">
            <a:avLst/>
          </a:prstGeom>
        </p:spPr>
      </p:pic>
      <p:sp>
        <p:nvSpPr>
          <p:cNvPr id="5" name="Title 1">
            <a:extLst>
              <a:ext uri="{FF2B5EF4-FFF2-40B4-BE49-F238E27FC236}">
                <a16:creationId xmlns:a16="http://schemas.microsoft.com/office/drawing/2014/main" id="{A8B1A54E-83C9-7F47-8321-1294C19D7AF0}"/>
              </a:ext>
            </a:extLst>
          </p:cNvPr>
          <p:cNvSpPr>
            <a:spLocks noGrp="1"/>
          </p:cNvSpPr>
          <p:nvPr>
            <p:ph type="ctrTitle" hasCustomPrompt="1"/>
          </p:nvPr>
        </p:nvSpPr>
        <p:spPr>
          <a:xfrm>
            <a:off x="786804" y="2126511"/>
            <a:ext cx="10664457" cy="845289"/>
          </a:xfrm>
        </p:spPr>
        <p:txBody>
          <a:bodyPr lIns="0" anchor="ctr" anchorCtr="0">
            <a:noAutofit/>
          </a:bodyPr>
          <a:lstStyle>
            <a:lvl1pPr algn="l">
              <a:defRPr sz="40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end slide TITLE</a:t>
            </a:r>
          </a:p>
        </p:txBody>
      </p:sp>
      <p:pic>
        <p:nvPicPr>
          <p:cNvPr id="2" name="Picture 1">
            <a:extLst>
              <a:ext uri="{FF2B5EF4-FFF2-40B4-BE49-F238E27FC236}">
                <a16:creationId xmlns:a16="http://schemas.microsoft.com/office/drawing/2014/main" id="{8A698FBB-308B-906B-7754-72DE1DEDFB2D}"/>
              </a:ext>
            </a:extLst>
          </p:cNvPr>
          <p:cNvPicPr>
            <a:picLocks noChangeAspect="1"/>
          </p:cNvPicPr>
          <p:nvPr userDrawn="1"/>
        </p:nvPicPr>
        <p:blipFill>
          <a:blip r:embed="rId2"/>
          <a:srcRect/>
          <a:stretch/>
        </p:blipFill>
        <p:spPr>
          <a:xfrm>
            <a:off x="8234841" y="5396803"/>
            <a:ext cx="3541395" cy="1229995"/>
          </a:xfrm>
          <a:prstGeom prst="rect">
            <a:avLst/>
          </a:prstGeom>
        </p:spPr>
      </p:pic>
    </p:spTree>
    <p:extLst>
      <p:ext uri="{BB962C8B-B14F-4D97-AF65-F5344CB8AC3E}">
        <p14:creationId xmlns:p14="http://schemas.microsoft.com/office/powerpoint/2010/main" val="23020884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End Title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EFF54-9761-9847-BCD7-9E140698841C}"/>
              </a:ext>
            </a:extLst>
          </p:cNvPr>
          <p:cNvPicPr>
            <a:picLocks noChangeAspect="1"/>
          </p:cNvPicPr>
          <p:nvPr/>
        </p:nvPicPr>
        <p:blipFill>
          <a:blip r:embed="rId3"/>
          <a:stretch>
            <a:fillRect/>
          </a:stretch>
        </p:blipFill>
        <p:spPr>
          <a:xfrm>
            <a:off x="8234841" y="5396801"/>
            <a:ext cx="3541395" cy="1229995"/>
          </a:xfrm>
          <a:prstGeom prst="rect">
            <a:avLst/>
          </a:prstGeom>
        </p:spPr>
      </p:pic>
      <p:sp>
        <p:nvSpPr>
          <p:cNvPr id="7" name="Title 1">
            <a:extLst>
              <a:ext uri="{FF2B5EF4-FFF2-40B4-BE49-F238E27FC236}">
                <a16:creationId xmlns:a16="http://schemas.microsoft.com/office/drawing/2014/main" id="{031B4543-BDE1-7E4B-8125-D55E77DD1082}"/>
              </a:ext>
            </a:extLst>
          </p:cNvPr>
          <p:cNvSpPr>
            <a:spLocks noGrp="1"/>
          </p:cNvSpPr>
          <p:nvPr>
            <p:ph type="ctrTitle" hasCustomPrompt="1"/>
          </p:nvPr>
        </p:nvSpPr>
        <p:spPr>
          <a:xfrm>
            <a:off x="786804" y="2126511"/>
            <a:ext cx="10664457" cy="845289"/>
          </a:xfrm>
        </p:spPr>
        <p:txBody>
          <a:bodyPr lIns="0" anchor="ctr" anchorCtr="0">
            <a:noAutofit/>
          </a:bodyPr>
          <a:lstStyle>
            <a:lvl1pPr algn="l">
              <a:defRPr sz="40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end slide TITLE</a:t>
            </a:r>
          </a:p>
        </p:txBody>
      </p:sp>
      <p:pic>
        <p:nvPicPr>
          <p:cNvPr id="2" name="Picture 1">
            <a:extLst>
              <a:ext uri="{FF2B5EF4-FFF2-40B4-BE49-F238E27FC236}">
                <a16:creationId xmlns:a16="http://schemas.microsoft.com/office/drawing/2014/main" id="{4910AC9F-9D1B-63C4-62B6-24074612DDA4}"/>
              </a:ext>
            </a:extLst>
          </p:cNvPr>
          <p:cNvPicPr>
            <a:picLocks noChangeAspect="1"/>
          </p:cNvPicPr>
          <p:nvPr userDrawn="1"/>
        </p:nvPicPr>
        <p:blipFill>
          <a:blip r:embed="rId3"/>
          <a:stretch>
            <a:fillRect/>
          </a:stretch>
        </p:blipFill>
        <p:spPr>
          <a:xfrm>
            <a:off x="8234841" y="5396803"/>
            <a:ext cx="3541395" cy="1229995"/>
          </a:xfrm>
          <a:prstGeom prst="rect">
            <a:avLst/>
          </a:prstGeom>
        </p:spPr>
      </p:pic>
    </p:spTree>
    <p:extLst>
      <p:ext uri="{BB962C8B-B14F-4D97-AF65-F5344CB8AC3E}">
        <p14:creationId xmlns:p14="http://schemas.microsoft.com/office/powerpoint/2010/main" val="36252884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End Titl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EFF54-9761-9847-BCD7-9E140698841C}"/>
              </a:ext>
            </a:extLst>
          </p:cNvPr>
          <p:cNvPicPr>
            <a:picLocks noChangeAspect="1"/>
          </p:cNvPicPr>
          <p:nvPr/>
        </p:nvPicPr>
        <p:blipFill>
          <a:blip r:embed="rId3"/>
          <a:stretch>
            <a:fillRect/>
          </a:stretch>
        </p:blipFill>
        <p:spPr>
          <a:xfrm>
            <a:off x="8234841" y="5396801"/>
            <a:ext cx="3541395" cy="1229995"/>
          </a:xfrm>
          <a:prstGeom prst="rect">
            <a:avLst/>
          </a:prstGeom>
        </p:spPr>
      </p:pic>
      <p:sp>
        <p:nvSpPr>
          <p:cNvPr id="5" name="Title 1">
            <a:extLst>
              <a:ext uri="{FF2B5EF4-FFF2-40B4-BE49-F238E27FC236}">
                <a16:creationId xmlns:a16="http://schemas.microsoft.com/office/drawing/2014/main" id="{78C50E83-5C14-E846-878F-EF70C80FC49A}"/>
              </a:ext>
            </a:extLst>
          </p:cNvPr>
          <p:cNvSpPr>
            <a:spLocks noGrp="1"/>
          </p:cNvSpPr>
          <p:nvPr>
            <p:ph type="ctrTitle" hasCustomPrompt="1"/>
          </p:nvPr>
        </p:nvSpPr>
        <p:spPr>
          <a:xfrm>
            <a:off x="786804" y="2126511"/>
            <a:ext cx="10664457" cy="845289"/>
          </a:xfrm>
        </p:spPr>
        <p:txBody>
          <a:bodyPr lIns="0" anchor="ctr" anchorCtr="0">
            <a:noAutofit/>
          </a:bodyPr>
          <a:lstStyle>
            <a:lvl1pPr algn="l">
              <a:defRPr sz="40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end slide TITLE</a:t>
            </a:r>
          </a:p>
        </p:txBody>
      </p:sp>
      <p:pic>
        <p:nvPicPr>
          <p:cNvPr id="2" name="Picture 1">
            <a:extLst>
              <a:ext uri="{FF2B5EF4-FFF2-40B4-BE49-F238E27FC236}">
                <a16:creationId xmlns:a16="http://schemas.microsoft.com/office/drawing/2014/main" id="{6A96E0C0-ABAD-2D9E-84D4-ED5330723BD3}"/>
              </a:ext>
            </a:extLst>
          </p:cNvPr>
          <p:cNvPicPr>
            <a:picLocks noChangeAspect="1"/>
          </p:cNvPicPr>
          <p:nvPr userDrawn="1"/>
        </p:nvPicPr>
        <p:blipFill>
          <a:blip r:embed="rId3"/>
          <a:stretch>
            <a:fillRect/>
          </a:stretch>
        </p:blipFill>
        <p:spPr>
          <a:xfrm>
            <a:off x="8234841" y="5396803"/>
            <a:ext cx="3541395" cy="1229995"/>
          </a:xfrm>
          <a:prstGeom prst="rect">
            <a:avLst/>
          </a:prstGeom>
        </p:spPr>
      </p:pic>
    </p:spTree>
    <p:extLst>
      <p:ext uri="{BB962C8B-B14F-4D97-AF65-F5344CB8AC3E}">
        <p14:creationId xmlns:p14="http://schemas.microsoft.com/office/powerpoint/2010/main" val="8967303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A3A70-D8F6-4399-9468-C9441EFB8D19}" type="datetimeFigureOut">
              <a:rPr lang="en-US" smtClean="0"/>
              <a:pPr/>
              <a:t>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8B4620-3A07-4D91-B8F9-E3E2F8170E6B}" type="slidenum">
              <a:rPr lang="en-US" smtClean="0"/>
              <a:pPr/>
              <a:t>‹#›</a:t>
            </a:fld>
            <a:endParaRPr lang="en-US" dirty="0"/>
          </a:p>
        </p:txBody>
      </p:sp>
    </p:spTree>
    <p:extLst>
      <p:ext uri="{BB962C8B-B14F-4D97-AF65-F5344CB8AC3E}">
        <p14:creationId xmlns:p14="http://schemas.microsoft.com/office/powerpoint/2010/main" val="25080018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a:t>Click to edit Master title style</a:t>
            </a:r>
          </a:p>
        </p:txBody>
      </p:sp>
      <p:sp>
        <p:nvSpPr>
          <p:cNvPr id="3" name="Text Placeholder 2"/>
          <p:cNvSpPr>
            <a:spLocks noGrp="1"/>
          </p:cNvSpPr>
          <p:nvPr>
            <p:ph type="body" sz="half" idx="1"/>
          </p:nvPr>
        </p:nvSpPr>
        <p:spPr>
          <a:xfrm>
            <a:off x="1219200" y="1752600"/>
            <a:ext cx="5384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752600"/>
            <a:ext cx="5384800" cy="5029200"/>
          </a:xfrm>
        </p:spPr>
        <p:txBody>
          <a:bodyPr/>
          <a:lstStyle/>
          <a:p>
            <a:pPr lvl="0"/>
            <a:r>
              <a:rPr lang="en-US" noProof="0"/>
              <a:t>Click icon to add online image</a:t>
            </a:r>
          </a:p>
        </p:txBody>
      </p:sp>
      <p:sp>
        <p:nvSpPr>
          <p:cNvPr id="5" name="Date Placeholder 4">
            <a:extLst>
              <a:ext uri="{FF2B5EF4-FFF2-40B4-BE49-F238E27FC236}">
                <a16:creationId xmlns:a16="http://schemas.microsoft.com/office/drawing/2014/main" id="{396B20CA-A595-4AD4-9E3F-D9B977219112}"/>
              </a:ext>
            </a:extLst>
          </p:cNvPr>
          <p:cNvSpPr>
            <a:spLocks noGrp="1" noChangeArrowheads="1"/>
          </p:cNvSpPr>
          <p:nvPr>
            <p:ph type="dt" sz="half" idx="10"/>
          </p:nvPr>
        </p:nvSpPr>
        <p:spPr/>
        <p:txBody>
          <a:bodyPr/>
          <a:lstStyle>
            <a:lvl1pPr>
              <a:defRPr/>
            </a:lvl1pPr>
          </a:lstStyle>
          <a:p>
            <a:fld id="{EE1FFCF9-C27D-F94F-AF79-7DABFD39A70C}" type="datetime4">
              <a:rPr lang="en-US" smtClean="0"/>
              <a:t>January 22, 2024</a:t>
            </a:fld>
            <a:endParaRPr lang="en-US"/>
          </a:p>
        </p:txBody>
      </p:sp>
      <p:sp>
        <p:nvSpPr>
          <p:cNvPr id="6" name="Footer Placeholder 5">
            <a:extLst>
              <a:ext uri="{FF2B5EF4-FFF2-40B4-BE49-F238E27FC236}">
                <a16:creationId xmlns:a16="http://schemas.microsoft.com/office/drawing/2014/main" id="{739C5694-063F-428C-A021-AB9F9D8A9D56}"/>
              </a:ext>
            </a:extLst>
          </p:cNvPr>
          <p:cNvSpPr>
            <a:spLocks noGrp="1" noChangeArrowheads="1"/>
          </p:cNvSpPr>
          <p:nvPr>
            <p:ph type="ftr" sz="quarter" idx="11"/>
          </p:nvPr>
        </p:nvSpPr>
        <p:spPr/>
        <p:txBody>
          <a:bodyPr/>
          <a:lstStyle>
            <a:lvl1pPr>
              <a:defRPr/>
            </a:lvl1pPr>
          </a:lstStyle>
          <a:p>
            <a:endParaRPr lang="en-US"/>
          </a:p>
        </p:txBody>
      </p:sp>
      <p:sp>
        <p:nvSpPr>
          <p:cNvPr id="7" name="Slide Number Placeholder 6">
            <a:extLst>
              <a:ext uri="{FF2B5EF4-FFF2-40B4-BE49-F238E27FC236}">
                <a16:creationId xmlns:a16="http://schemas.microsoft.com/office/drawing/2014/main" id="{5F8021BB-20E9-49B4-AA99-6665D07E470F}"/>
              </a:ext>
            </a:extLst>
          </p:cNvPr>
          <p:cNvSpPr>
            <a:spLocks noGrp="1" noChangeArrowheads="1"/>
          </p:cNvSpPr>
          <p:nvPr>
            <p:ph type="sldNum" sz="quarter" idx="12"/>
          </p:nvPr>
        </p:nvSpPr>
        <p:spPr/>
        <p:txBody>
          <a:bodyPr/>
          <a:lstStyle>
            <a:lvl1pPr>
              <a:defRPr/>
            </a:lvl1pPr>
          </a:lstStyle>
          <a:p>
            <a:fld id="{97BFF72C-5ACC-BF44-8A77-29ED5F2D29E3}" type="slidenum">
              <a:rPr lang="en-US" smtClean="0"/>
              <a:t>‹#›</a:t>
            </a:fld>
            <a:endParaRPr lang="en-US"/>
          </a:p>
        </p:txBody>
      </p:sp>
    </p:spTree>
    <p:extLst>
      <p:ext uri="{BB962C8B-B14F-4D97-AF65-F5344CB8AC3E}">
        <p14:creationId xmlns:p14="http://schemas.microsoft.com/office/powerpoint/2010/main" val="434023210"/>
      </p:ext>
    </p:extLst>
  </p:cSld>
  <p:clrMapOvr>
    <a:masterClrMapping/>
  </p:clrMapOvr>
  <p:transition/>
  <p:hf hdr="0" ftr="0"/>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77A3A70-D8F6-4399-9468-C9441EFB8D19}" type="datetimeFigureOut">
              <a:rPr lang="en-US" smtClean="0"/>
              <a:pPr/>
              <a:t>1/22/24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8B4620-3A07-4D91-B8F9-E3E2F8170E6B}" type="slidenum">
              <a:rPr lang="en-US" smtClean="0"/>
              <a:pPr/>
              <a:t>‹#›</a:t>
            </a:fld>
            <a:endParaRPr lang="en-US" dirty="0"/>
          </a:p>
        </p:txBody>
      </p:sp>
    </p:spTree>
    <p:extLst>
      <p:ext uri="{BB962C8B-B14F-4D97-AF65-F5344CB8AC3E}">
        <p14:creationId xmlns:p14="http://schemas.microsoft.com/office/powerpoint/2010/main" val="3502690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685800"/>
            <a:ext cx="1097280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C911827-95B5-460F-A98A-113AB1CC967B}"/>
              </a:ext>
            </a:extLst>
          </p:cNvPr>
          <p:cNvSpPr>
            <a:spLocks noGrp="1" noChangeArrowheads="1"/>
          </p:cNvSpPr>
          <p:nvPr>
            <p:ph type="dt" sz="half" idx="10"/>
          </p:nvPr>
        </p:nvSpPr>
        <p:spPr/>
        <p:txBody>
          <a:bodyPr/>
          <a:lstStyle>
            <a:lvl1pPr>
              <a:defRPr/>
            </a:lvl1pPr>
          </a:lstStyle>
          <a:p>
            <a:fld id="{EE1FFCF9-C27D-F94F-AF79-7DABFD39A70C}" type="datetime4">
              <a:rPr lang="en-US" smtClean="0"/>
              <a:t>January 22, 2024</a:t>
            </a:fld>
            <a:endParaRPr lang="en-US"/>
          </a:p>
        </p:txBody>
      </p:sp>
      <p:sp>
        <p:nvSpPr>
          <p:cNvPr id="4" name="Rectangle 5">
            <a:extLst>
              <a:ext uri="{FF2B5EF4-FFF2-40B4-BE49-F238E27FC236}">
                <a16:creationId xmlns:a16="http://schemas.microsoft.com/office/drawing/2014/main" id="{326155E9-6F3C-4859-A622-D083C1EEC4C6}"/>
              </a:ext>
            </a:extLst>
          </p:cNvPr>
          <p:cNvSpPr>
            <a:spLocks noGrp="1" noChangeArrowheads="1"/>
          </p:cNvSpPr>
          <p:nvPr>
            <p:ph type="ftr" sz="quarter" idx="11"/>
          </p:nvPr>
        </p:nvSpPr>
        <p:spPr/>
        <p:txBody>
          <a:bodyPr/>
          <a:lstStyle>
            <a:lvl1pPr>
              <a:defRPr/>
            </a:lvl1pPr>
          </a:lstStyle>
          <a:p>
            <a:endParaRPr lang="en-US"/>
          </a:p>
        </p:txBody>
      </p:sp>
      <p:sp>
        <p:nvSpPr>
          <p:cNvPr id="5" name="Rectangle 6">
            <a:extLst>
              <a:ext uri="{FF2B5EF4-FFF2-40B4-BE49-F238E27FC236}">
                <a16:creationId xmlns:a16="http://schemas.microsoft.com/office/drawing/2014/main" id="{FA0485F4-0E35-4DA2-A263-72EB49824035}"/>
              </a:ext>
            </a:extLst>
          </p:cNvPr>
          <p:cNvSpPr>
            <a:spLocks noGrp="1" noChangeArrowheads="1"/>
          </p:cNvSpPr>
          <p:nvPr>
            <p:ph type="sldNum" sz="quarter" idx="12"/>
          </p:nvPr>
        </p:nvSpPr>
        <p:spPr/>
        <p:txBody>
          <a:bodyPr/>
          <a:lstStyle>
            <a:lvl1pPr>
              <a:defRPr/>
            </a:lvl1pPr>
          </a:lstStyle>
          <a:p>
            <a:fld id="{97BFF72C-5ACC-BF44-8A77-29ED5F2D29E3}" type="slidenum">
              <a:rPr lang="en-US" smtClean="0"/>
              <a:t>‹#›</a:t>
            </a:fld>
            <a:endParaRPr lang="en-US"/>
          </a:p>
        </p:txBody>
      </p:sp>
    </p:spTree>
    <p:extLst>
      <p:ext uri="{BB962C8B-B14F-4D97-AF65-F5344CB8AC3E}">
        <p14:creationId xmlns:p14="http://schemas.microsoft.com/office/powerpoint/2010/main" val="3812177785"/>
      </p:ext>
    </p:extLst>
  </p:cSld>
  <p:clrMapOvr>
    <a:masterClrMapping/>
  </p:clrMapOvr>
  <p:transition/>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_black">
    <p:bg>
      <p:bgPr>
        <a:solidFill>
          <a:schemeClr val="tx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BD17D5CF-7D3D-7B45-B019-8CF04F7F82A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891FBB05-6172-E548-9DA0-8B024AEC6B25}"/>
              </a:ext>
            </a:extLst>
          </p:cNvPr>
          <p:cNvPicPr>
            <a:picLocks noChangeAspect="1"/>
          </p:cNvPicPr>
          <p:nvPr/>
        </p:nvPicPr>
        <p:blipFill>
          <a:blip r:embed="rId2"/>
          <a:stretch>
            <a:fillRect/>
          </a:stretch>
        </p:blipFill>
        <p:spPr>
          <a:xfrm>
            <a:off x="9655574" y="6421980"/>
            <a:ext cx="2025650" cy="273050"/>
          </a:xfrm>
          <a:prstGeom prst="rect">
            <a:avLst/>
          </a:prstGeom>
        </p:spPr>
      </p:pic>
      <p:sp>
        <p:nvSpPr>
          <p:cNvPr id="9" name="Title 1">
            <a:extLst>
              <a:ext uri="{FF2B5EF4-FFF2-40B4-BE49-F238E27FC236}">
                <a16:creationId xmlns:a16="http://schemas.microsoft.com/office/drawing/2014/main" id="{BAD393BD-E8C7-B348-B341-60C239BD9A72}"/>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Slide TITLE STYLE LONG VERSION WITH MULTIPLE LINES</a:t>
            </a:r>
          </a:p>
        </p:txBody>
      </p:sp>
      <p:sp>
        <p:nvSpPr>
          <p:cNvPr id="10" name="Content Placeholder 4">
            <a:extLst>
              <a:ext uri="{FF2B5EF4-FFF2-40B4-BE49-F238E27FC236}">
                <a16:creationId xmlns:a16="http://schemas.microsoft.com/office/drawing/2014/main" id="{2CDC1A80-39FE-6044-9462-D883FA94A278}"/>
              </a:ext>
            </a:extLst>
          </p:cNvPr>
          <p:cNvSpPr>
            <a:spLocks noGrp="1"/>
          </p:cNvSpPr>
          <p:nvPr>
            <p:ph sz="quarter" idx="13" hasCustomPrompt="1"/>
          </p:nvPr>
        </p:nvSpPr>
        <p:spPr>
          <a:xfrm>
            <a:off x="838200" y="3429000"/>
            <a:ext cx="10125075" cy="2616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21404185-AFDB-661D-965C-4E9732234DEE}"/>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582573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1FFCF9-C27D-F94F-AF79-7DABFD39A70C}" type="datetime4">
              <a:rPr lang="en-US" smtClean="0"/>
              <a:t>January 22,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BFF72C-5ACC-BF44-8A77-29ED5F2D29E3}" type="slidenum">
              <a:rPr lang="en-US" smtClean="0"/>
              <a:t>‹#›</a:t>
            </a:fld>
            <a:endParaRPr lang="en-US"/>
          </a:p>
        </p:txBody>
      </p:sp>
    </p:spTree>
    <p:extLst>
      <p:ext uri="{BB962C8B-B14F-4D97-AF65-F5344CB8AC3E}">
        <p14:creationId xmlns:p14="http://schemas.microsoft.com/office/powerpoint/2010/main" val="243457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51401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C91B6-E7FA-E7A6-753E-85F9BBA52E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7299CF-1D8E-A381-B697-BA50CF3DB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89F0BE-8135-9CFB-1FE9-0814E5307114}"/>
              </a:ext>
            </a:extLst>
          </p:cNvPr>
          <p:cNvSpPr>
            <a:spLocks noGrp="1"/>
          </p:cNvSpPr>
          <p:nvPr>
            <p:ph type="dt" sz="half" idx="10"/>
          </p:nvPr>
        </p:nvSpPr>
        <p:spPr/>
        <p:txBody>
          <a:bodyPr/>
          <a:lstStyle/>
          <a:p>
            <a:fld id="{077A3A70-D8F6-4399-9468-C9441EFB8D19}" type="datetimeFigureOut">
              <a:rPr lang="en-US" smtClean="0"/>
              <a:pPr/>
              <a:t>1/22/24</a:t>
            </a:fld>
            <a:endParaRPr lang="en-US" dirty="0"/>
          </a:p>
        </p:txBody>
      </p:sp>
      <p:sp>
        <p:nvSpPr>
          <p:cNvPr id="5" name="Footer Placeholder 4">
            <a:extLst>
              <a:ext uri="{FF2B5EF4-FFF2-40B4-BE49-F238E27FC236}">
                <a16:creationId xmlns:a16="http://schemas.microsoft.com/office/drawing/2014/main" id="{4268A60A-FCDA-DD68-F5DE-CCF9AAFC56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53EB3E-6EB2-5D96-949C-F586B6D507B6}"/>
              </a:ext>
            </a:extLst>
          </p:cNvPr>
          <p:cNvSpPr>
            <a:spLocks noGrp="1"/>
          </p:cNvSpPr>
          <p:nvPr>
            <p:ph type="sldNum" sz="quarter" idx="12"/>
          </p:nvPr>
        </p:nvSpPr>
        <p:spPr/>
        <p:txBody>
          <a:bodyPr/>
          <a:lstStyle/>
          <a:p>
            <a:fld id="{048B4620-3A07-4D91-B8F9-E3E2F8170E6B}" type="slidenum">
              <a:rPr lang="en-US" smtClean="0"/>
              <a:pPr/>
              <a:t>‹#›</a:t>
            </a:fld>
            <a:endParaRPr lang="en-US" dirty="0"/>
          </a:p>
        </p:txBody>
      </p:sp>
    </p:spTree>
    <p:extLst>
      <p:ext uri="{BB962C8B-B14F-4D97-AF65-F5344CB8AC3E}">
        <p14:creationId xmlns:p14="http://schemas.microsoft.com/office/powerpoint/2010/main" val="7804997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Content_red_image ALT">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2"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8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12417235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Content_white_image AL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2" y="3323303"/>
            <a:ext cx="4156587" cy="285366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baseline="0">
                <a:solidFill>
                  <a:schemeClr val="tx2"/>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endParaRPr lang="en-US" dirty="0"/>
          </a:p>
        </p:txBody>
      </p:sp>
      <p:pic>
        <p:nvPicPr>
          <p:cNvPr id="7" name="Picture 6">
            <a:extLst>
              <a:ext uri="{FF2B5EF4-FFF2-40B4-BE49-F238E27FC236}">
                <a16:creationId xmlns:a16="http://schemas.microsoft.com/office/drawing/2014/main" id="{E98A2AEB-0299-D240-BBB5-C8C214265F5B}"/>
              </a:ext>
            </a:extLst>
          </p:cNvPr>
          <p:cNvPicPr>
            <a:picLocks noChangeAspect="1"/>
          </p:cNvPicPr>
          <p:nvPr userDrawn="1"/>
        </p:nvPicPr>
        <p:blipFill>
          <a:blip r:embed="rId2"/>
          <a:srcRect/>
          <a:stretch/>
        </p:blipFill>
        <p:spPr>
          <a:xfrm>
            <a:off x="9629548" y="6421980"/>
            <a:ext cx="2025651" cy="273050"/>
          </a:xfrm>
          <a:prstGeom prst="rect">
            <a:avLst/>
          </a:prstGeom>
        </p:spPr>
      </p:pic>
      <p:sp>
        <p:nvSpPr>
          <p:cNvPr id="8" name="Slide Number Placeholder 6">
            <a:extLst>
              <a:ext uri="{FF2B5EF4-FFF2-40B4-BE49-F238E27FC236}">
                <a16:creationId xmlns:a16="http://schemas.microsoft.com/office/drawing/2014/main" id="{70B8C52B-1F7F-FC40-B5FB-71A1FA47F509}"/>
              </a:ext>
            </a:extLst>
          </p:cNvPr>
          <p:cNvSpPr>
            <a:spLocks noGrp="1"/>
          </p:cNvSpPr>
          <p:nvPr>
            <p:ph type="sldNum" sz="quarter" idx="12"/>
          </p:nvPr>
        </p:nvSpPr>
        <p:spPr>
          <a:xfrm>
            <a:off x="9269360" y="6366184"/>
            <a:ext cx="2743200" cy="365125"/>
          </a:xfrm>
        </p:spPr>
        <p:txBody>
          <a:bodyPr/>
          <a:lstStyle>
            <a:lvl1pPr>
              <a:defRPr sz="1051">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1639230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_black">
    <p:bg>
      <p:bgPr>
        <a:solidFill>
          <a:schemeClr val="tx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BD17D5CF-7D3D-7B45-B019-8CF04F7F82A6}"/>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891FBB05-6172-E548-9DA0-8B024AEC6B25}"/>
              </a:ext>
            </a:extLst>
          </p:cNvPr>
          <p:cNvPicPr>
            <a:picLocks noChangeAspect="1"/>
          </p:cNvPicPr>
          <p:nvPr userDrawn="1"/>
        </p:nvPicPr>
        <p:blipFill>
          <a:blip r:embed="rId2"/>
          <a:stretch>
            <a:fillRect/>
          </a:stretch>
        </p:blipFill>
        <p:spPr>
          <a:xfrm>
            <a:off x="9655573" y="6421980"/>
            <a:ext cx="2025651" cy="273050"/>
          </a:xfrm>
          <a:prstGeom prst="rect">
            <a:avLst/>
          </a:prstGeom>
        </p:spPr>
      </p:pic>
      <p:sp>
        <p:nvSpPr>
          <p:cNvPr id="9" name="Title 1">
            <a:extLst>
              <a:ext uri="{FF2B5EF4-FFF2-40B4-BE49-F238E27FC236}">
                <a16:creationId xmlns:a16="http://schemas.microsoft.com/office/drawing/2014/main" id="{BAD393BD-E8C7-B348-B341-60C239BD9A72}"/>
              </a:ext>
            </a:extLst>
          </p:cNvPr>
          <p:cNvSpPr>
            <a:spLocks noGrp="1"/>
          </p:cNvSpPr>
          <p:nvPr>
            <p:ph type="ctrTitle" hasCustomPrompt="1"/>
          </p:nvPr>
        </p:nvSpPr>
        <p:spPr>
          <a:xfrm>
            <a:off x="838200" y="1323902"/>
            <a:ext cx="7582787" cy="192571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Slide TITLE STYLE LONG VERSION WITH MULTIPLE LINES</a:t>
            </a:r>
          </a:p>
        </p:txBody>
      </p:sp>
      <p:sp>
        <p:nvSpPr>
          <p:cNvPr id="10" name="Content Placeholder 4">
            <a:extLst>
              <a:ext uri="{FF2B5EF4-FFF2-40B4-BE49-F238E27FC236}">
                <a16:creationId xmlns:a16="http://schemas.microsoft.com/office/drawing/2014/main" id="{2CDC1A80-39FE-6044-9462-D883FA94A278}"/>
              </a:ext>
            </a:extLst>
          </p:cNvPr>
          <p:cNvSpPr>
            <a:spLocks noGrp="1"/>
          </p:cNvSpPr>
          <p:nvPr>
            <p:ph sz="quarter" idx="13" hasCustomPrompt="1"/>
          </p:nvPr>
        </p:nvSpPr>
        <p:spPr>
          <a:xfrm>
            <a:off x="838201" y="3429000"/>
            <a:ext cx="10125075" cy="2616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1443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_re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28072-7F74-D04A-A7DC-247EB2F93D30}"/>
              </a:ext>
            </a:extLst>
          </p:cNvPr>
          <p:cNvPicPr>
            <a:picLocks noChangeAspect="1"/>
          </p:cNvPicPr>
          <p:nvPr userDrawn="1"/>
        </p:nvPicPr>
        <p:blipFill>
          <a:blip r:embed="rId2"/>
          <a:stretch>
            <a:fillRect/>
          </a:stretch>
        </p:blipFill>
        <p:spPr>
          <a:xfrm>
            <a:off x="9655573" y="6421980"/>
            <a:ext cx="2025651" cy="273050"/>
          </a:xfrm>
          <a:prstGeom prst="rect">
            <a:avLst/>
          </a:prstGeom>
        </p:spPr>
      </p:pic>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1323902"/>
            <a:ext cx="7582787" cy="192571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Slide TITLE STYLE LONG VERSION WITH MULTIPLE LINES</a:t>
            </a:r>
          </a:p>
        </p:txBody>
      </p:sp>
      <p:sp>
        <p:nvSpPr>
          <p:cNvPr id="9" name="Slide Number Placeholder 6">
            <a:extLst>
              <a:ext uri="{FF2B5EF4-FFF2-40B4-BE49-F238E27FC236}">
                <a16:creationId xmlns:a16="http://schemas.microsoft.com/office/drawing/2014/main" id="{3371ECA7-C5A5-8C46-9330-594E1EEDDC5F}"/>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sp>
        <p:nvSpPr>
          <p:cNvPr id="5" name="Content Placeholder 4">
            <a:extLst>
              <a:ext uri="{FF2B5EF4-FFF2-40B4-BE49-F238E27FC236}">
                <a16:creationId xmlns:a16="http://schemas.microsoft.com/office/drawing/2014/main" id="{870E41B2-3B1A-CB40-A48F-2A16D787FE5F}"/>
              </a:ext>
            </a:extLst>
          </p:cNvPr>
          <p:cNvSpPr>
            <a:spLocks noGrp="1"/>
          </p:cNvSpPr>
          <p:nvPr>
            <p:ph sz="quarter" idx="13" hasCustomPrompt="1"/>
          </p:nvPr>
        </p:nvSpPr>
        <p:spPr>
          <a:xfrm>
            <a:off x="838201" y="3429000"/>
            <a:ext cx="10125075" cy="2616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3307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Content_white_image ALT 2">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7868263" y="2772697"/>
            <a:ext cx="3438832" cy="322498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5" cy="1934344"/>
          </a:xfrm>
        </p:spPr>
        <p:txBody>
          <a:bodyPr anchor="b" anchorCtr="0">
            <a:noAutofit/>
          </a:bodyPr>
          <a:lstStyle>
            <a:lvl1pPr algn="l">
              <a:lnSpc>
                <a:spcPct val="100000"/>
              </a:lnSpc>
              <a:defRPr sz="2400" b="1" i="0" baseline="0">
                <a:solidFill>
                  <a:schemeClr val="tx2"/>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a:prstGeom prst="rect">
            <a:avLst/>
          </a:prstGeom>
        </p:spPr>
        <p:txBody>
          <a:bodyPr/>
          <a:lstStyle/>
          <a:p>
            <a:endParaRPr lang="en-US" dirty="0"/>
          </a:p>
        </p:txBody>
      </p:sp>
      <p:pic>
        <p:nvPicPr>
          <p:cNvPr id="7" name="Picture 6">
            <a:extLst>
              <a:ext uri="{FF2B5EF4-FFF2-40B4-BE49-F238E27FC236}">
                <a16:creationId xmlns:a16="http://schemas.microsoft.com/office/drawing/2014/main" id="{E1C2B06D-3F13-7F44-A6DB-B0C08EB2448C}"/>
              </a:ext>
            </a:extLst>
          </p:cNvPr>
          <p:cNvPicPr>
            <a:picLocks noChangeAspect="1"/>
          </p:cNvPicPr>
          <p:nvPr userDrawn="1"/>
        </p:nvPicPr>
        <p:blipFill>
          <a:blip r:embed="rId2"/>
          <a:srcRect/>
          <a:stretch/>
        </p:blipFill>
        <p:spPr>
          <a:xfrm>
            <a:off x="9629548" y="6421980"/>
            <a:ext cx="2025651" cy="273050"/>
          </a:xfrm>
          <a:prstGeom prst="rect">
            <a:avLst/>
          </a:prstGeom>
        </p:spPr>
      </p:pic>
      <p:sp>
        <p:nvSpPr>
          <p:cNvPr id="8" name="Slide Number Placeholder 6">
            <a:extLst>
              <a:ext uri="{FF2B5EF4-FFF2-40B4-BE49-F238E27FC236}">
                <a16:creationId xmlns:a16="http://schemas.microsoft.com/office/drawing/2014/main" id="{5D199E36-2A71-BD4E-AC75-2790769FE5DD}"/>
              </a:ext>
            </a:extLst>
          </p:cNvPr>
          <p:cNvSpPr>
            <a:spLocks noGrp="1"/>
          </p:cNvSpPr>
          <p:nvPr>
            <p:ph type="sldNum" sz="quarter" idx="12"/>
          </p:nvPr>
        </p:nvSpPr>
        <p:spPr>
          <a:xfrm>
            <a:off x="9269360" y="6366184"/>
            <a:ext cx="2743200" cy="365125"/>
          </a:xfrm>
        </p:spPr>
        <p:txBody>
          <a:bodyPr/>
          <a:lstStyle>
            <a:lvl1pPr>
              <a:defRPr sz="1051">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7967688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Content_whit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AC25F0-42A9-7449-8382-45F563AAB781}"/>
              </a:ext>
            </a:extLst>
          </p:cNvPr>
          <p:cNvPicPr>
            <a:picLocks noChangeAspect="1"/>
          </p:cNvPicPr>
          <p:nvPr userDrawn="1"/>
        </p:nvPicPr>
        <p:blipFill>
          <a:blip r:embed="rId2"/>
          <a:srcRect/>
          <a:stretch/>
        </p:blipFill>
        <p:spPr>
          <a:xfrm>
            <a:off x="9624044" y="6421980"/>
            <a:ext cx="2025651" cy="273050"/>
          </a:xfrm>
          <a:prstGeom prst="rect">
            <a:avLst/>
          </a:prstGeom>
        </p:spPr>
      </p:pic>
      <p:sp>
        <p:nvSpPr>
          <p:cNvPr id="6" name="Slide Number Placeholder 6">
            <a:extLst>
              <a:ext uri="{FF2B5EF4-FFF2-40B4-BE49-F238E27FC236}">
                <a16:creationId xmlns:a16="http://schemas.microsoft.com/office/drawing/2014/main" id="{2E7529FB-87E0-584A-8BA5-A1C34C4CE103}"/>
              </a:ext>
            </a:extLst>
          </p:cNvPr>
          <p:cNvSpPr>
            <a:spLocks noGrp="1"/>
          </p:cNvSpPr>
          <p:nvPr>
            <p:ph type="sldNum" sz="quarter" idx="12"/>
          </p:nvPr>
        </p:nvSpPr>
        <p:spPr>
          <a:xfrm>
            <a:off x="9269360" y="6366184"/>
            <a:ext cx="2743200" cy="365125"/>
          </a:xfrm>
        </p:spPr>
        <p:txBody>
          <a:bodyPr/>
          <a:lstStyle>
            <a:lvl1pPr>
              <a:defRPr sz="1051">
                <a:solidFill>
                  <a:schemeClr val="tx1"/>
                </a:solidFill>
              </a:defRPr>
            </a:lvl1pPr>
          </a:lstStyle>
          <a:p>
            <a:r>
              <a:rPr lang="en-US"/>
              <a:t>|  </a:t>
            </a:r>
            <a:fld id="{97BFF72C-5ACC-BF44-8A77-29ED5F2D29E3}" type="slidenum">
              <a:rPr lang="en-US" smtClean="0"/>
              <a:pPr/>
              <a:t>‹#›</a:t>
            </a:fld>
            <a:endParaRPr lang="en-US" dirty="0"/>
          </a:p>
        </p:txBody>
      </p:sp>
      <p:sp>
        <p:nvSpPr>
          <p:cNvPr id="9" name="Title 1">
            <a:extLst>
              <a:ext uri="{FF2B5EF4-FFF2-40B4-BE49-F238E27FC236}">
                <a16:creationId xmlns:a16="http://schemas.microsoft.com/office/drawing/2014/main" id="{A0F5D194-7C99-3D42-BD5F-87CB0EBC7772}"/>
              </a:ext>
            </a:extLst>
          </p:cNvPr>
          <p:cNvSpPr>
            <a:spLocks noGrp="1"/>
          </p:cNvSpPr>
          <p:nvPr>
            <p:ph type="ctrTitle" hasCustomPrompt="1"/>
          </p:nvPr>
        </p:nvSpPr>
        <p:spPr>
          <a:xfrm>
            <a:off x="838200" y="882468"/>
            <a:ext cx="10103069" cy="1156541"/>
          </a:xfrm>
        </p:spPr>
        <p:txBody>
          <a:bodyPr anchor="ctr" anchorCtr="0">
            <a:noAutofit/>
          </a:bodyPr>
          <a:lstStyle>
            <a:lvl1pPr algn="l">
              <a:lnSpc>
                <a:spcPct val="100000"/>
              </a:lnSpc>
              <a:defRPr sz="3600" b="1" i="0" cap="all" baseline="0">
                <a:solidFill>
                  <a:schemeClr val="tx2"/>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sp>
        <p:nvSpPr>
          <p:cNvPr id="11" name="Text Placeholder 9">
            <a:extLst>
              <a:ext uri="{FF2B5EF4-FFF2-40B4-BE49-F238E27FC236}">
                <a16:creationId xmlns:a16="http://schemas.microsoft.com/office/drawing/2014/main" id="{3293A7E1-6535-1341-8CC4-3DD43A61E173}"/>
              </a:ext>
            </a:extLst>
          </p:cNvPr>
          <p:cNvSpPr>
            <a:spLocks noGrp="1"/>
          </p:cNvSpPr>
          <p:nvPr>
            <p:ph type="body" sz="quarter" idx="13" hasCustomPrompt="1"/>
          </p:nvPr>
        </p:nvSpPr>
        <p:spPr>
          <a:xfrm>
            <a:off x="838200" y="2265363"/>
            <a:ext cx="10560051" cy="812800"/>
          </a:xfrm>
          <a:prstGeom prst="rect">
            <a:avLst/>
          </a:prstGeom>
          <a:noFill/>
        </p:spPr>
        <p:txBody>
          <a:bodyPr>
            <a:noAutofit/>
          </a:bodyPr>
          <a:lstStyle>
            <a:lvl1pPr marL="0" indent="0">
              <a:buFontTx/>
              <a:buNone/>
              <a:defRPr sz="2400" b="0" i="0" baseline="0">
                <a:solidFill>
                  <a:schemeClr val="tx1">
                    <a:lumMod val="65000"/>
                    <a:lumOff val="35000"/>
                  </a:schemeClr>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slide subhead</a:t>
            </a:r>
          </a:p>
        </p:txBody>
      </p:sp>
      <p:sp>
        <p:nvSpPr>
          <p:cNvPr id="12" name="Content Placeholder 3">
            <a:extLst>
              <a:ext uri="{FF2B5EF4-FFF2-40B4-BE49-F238E27FC236}">
                <a16:creationId xmlns:a16="http://schemas.microsoft.com/office/drawing/2014/main" id="{C6549B4C-6D44-534E-A4E5-3DAA1A24E4FD}"/>
              </a:ext>
            </a:extLst>
          </p:cNvPr>
          <p:cNvSpPr>
            <a:spLocks noGrp="1"/>
          </p:cNvSpPr>
          <p:nvPr>
            <p:ph sz="quarter" idx="14" hasCustomPrompt="1"/>
          </p:nvPr>
        </p:nvSpPr>
        <p:spPr>
          <a:xfrm>
            <a:off x="838200" y="3429002"/>
            <a:ext cx="10560051" cy="24431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10364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Content_Short_whit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1" y="884905"/>
            <a:ext cx="6162367" cy="2260343"/>
          </a:xfrm>
        </p:spPr>
        <p:txBody>
          <a:bodyPr anchor="b" anchorCtr="0">
            <a:noAutofit/>
          </a:bodyPr>
          <a:lstStyle>
            <a:lvl1pPr algn="l">
              <a:lnSpc>
                <a:spcPct val="100000"/>
              </a:lnSpc>
              <a:defRPr sz="3200" b="1" i="0" cap="all" baseline="0">
                <a:solidFill>
                  <a:schemeClr val="tx2"/>
                </a:solidFill>
                <a:latin typeface="Gotham Office" panose="02000000000000000000" pitchFamily="2" charset="0"/>
                <a:cs typeface="Arial Narrow" panose="020B0604020202020204" pitchFamily="34" charset="0"/>
              </a:defRPr>
            </a:lvl1pPr>
          </a:lstStyle>
          <a:p>
            <a:r>
              <a:rPr lang="en-US" dirty="0"/>
              <a:t>Click to edit slide title with multiple lines</a:t>
            </a:r>
          </a:p>
        </p:txBody>
      </p:sp>
      <p:pic>
        <p:nvPicPr>
          <p:cNvPr id="6" name="Picture 5">
            <a:extLst>
              <a:ext uri="{FF2B5EF4-FFF2-40B4-BE49-F238E27FC236}">
                <a16:creationId xmlns:a16="http://schemas.microsoft.com/office/drawing/2014/main" id="{6E6E54EA-9087-7042-A567-75E48CF817E4}"/>
              </a:ext>
            </a:extLst>
          </p:cNvPr>
          <p:cNvPicPr>
            <a:picLocks noChangeAspect="1"/>
          </p:cNvPicPr>
          <p:nvPr userDrawn="1"/>
        </p:nvPicPr>
        <p:blipFill>
          <a:blip r:embed="rId2"/>
          <a:srcRect/>
          <a:stretch/>
        </p:blipFill>
        <p:spPr>
          <a:xfrm>
            <a:off x="9629548" y="6421980"/>
            <a:ext cx="2025651" cy="273050"/>
          </a:xfrm>
          <a:prstGeom prst="rect">
            <a:avLst/>
          </a:prstGeom>
        </p:spPr>
      </p:pic>
      <p:sp>
        <p:nvSpPr>
          <p:cNvPr id="7" name="Slide Number Placeholder 6">
            <a:extLst>
              <a:ext uri="{FF2B5EF4-FFF2-40B4-BE49-F238E27FC236}">
                <a16:creationId xmlns:a16="http://schemas.microsoft.com/office/drawing/2014/main" id="{8F4FD6C0-98E1-9C47-AB49-D25DF869A2AC}"/>
              </a:ext>
            </a:extLst>
          </p:cNvPr>
          <p:cNvSpPr>
            <a:spLocks noGrp="1"/>
          </p:cNvSpPr>
          <p:nvPr>
            <p:ph type="sldNum" sz="quarter" idx="12"/>
          </p:nvPr>
        </p:nvSpPr>
        <p:spPr>
          <a:xfrm>
            <a:off x="9269360" y="6366184"/>
            <a:ext cx="2743200" cy="365125"/>
          </a:xfrm>
        </p:spPr>
        <p:txBody>
          <a:bodyPr/>
          <a:lstStyle>
            <a:lvl1pPr>
              <a:defRPr sz="1051">
                <a:solidFill>
                  <a:schemeClr val="tx1"/>
                </a:solidFill>
              </a:defRPr>
            </a:lvl1pPr>
          </a:lstStyle>
          <a:p>
            <a:r>
              <a:rPr lang="en-US"/>
              <a:t>|  </a:t>
            </a:r>
            <a:fld id="{97BFF72C-5ACC-BF44-8A77-29ED5F2D29E3}" type="slidenum">
              <a:rPr lang="en-US" smtClean="0"/>
              <a:pPr/>
              <a:t>‹#›</a:t>
            </a:fld>
            <a:endParaRPr lang="en-US" dirty="0"/>
          </a:p>
        </p:txBody>
      </p:sp>
    </p:spTree>
    <p:extLst>
      <p:ext uri="{BB962C8B-B14F-4D97-AF65-F5344CB8AC3E}">
        <p14:creationId xmlns:p14="http://schemas.microsoft.com/office/powerpoint/2010/main" val="333759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_whit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28072-7F74-D04A-A7DC-247EB2F93D30}"/>
              </a:ext>
            </a:extLst>
          </p:cNvPr>
          <p:cNvPicPr>
            <a:picLocks noChangeAspect="1"/>
          </p:cNvPicPr>
          <p:nvPr/>
        </p:nvPicPr>
        <p:blipFill>
          <a:blip r:embed="rId2"/>
          <a:stretch>
            <a:fillRect/>
          </a:stretch>
        </p:blipFill>
        <p:spPr>
          <a:xfrm>
            <a:off x="9582422" y="6421980"/>
            <a:ext cx="2025650" cy="273050"/>
          </a:xfrm>
          <a:prstGeom prst="rect">
            <a:avLst/>
          </a:prstGeom>
        </p:spPr>
      </p:pic>
      <p:pic>
        <p:nvPicPr>
          <p:cNvPr id="11" name="Picture 10">
            <a:extLst>
              <a:ext uri="{FF2B5EF4-FFF2-40B4-BE49-F238E27FC236}">
                <a16:creationId xmlns:a16="http://schemas.microsoft.com/office/drawing/2014/main" id="{CC4D3FBB-C602-434B-ADC4-CCA57B357667}"/>
              </a:ext>
            </a:extLst>
          </p:cNvPr>
          <p:cNvPicPr>
            <a:picLocks noChangeAspect="1"/>
          </p:cNvPicPr>
          <p:nvPr/>
        </p:nvPicPr>
        <p:blipFill>
          <a:blip r:embed="rId3"/>
          <a:srcRect/>
          <a:stretch/>
        </p:blipFill>
        <p:spPr>
          <a:xfrm>
            <a:off x="9624044" y="6421980"/>
            <a:ext cx="2025650" cy="273050"/>
          </a:xfrm>
          <a:prstGeom prst="rect">
            <a:avLst/>
          </a:prstGeom>
        </p:spPr>
      </p:pic>
      <p:sp>
        <p:nvSpPr>
          <p:cNvPr id="8" name="Slide Number Placeholder 6">
            <a:extLst>
              <a:ext uri="{FF2B5EF4-FFF2-40B4-BE49-F238E27FC236}">
                <a16:creationId xmlns:a16="http://schemas.microsoft.com/office/drawing/2014/main" id="{88FB3BE4-9704-9F42-BC65-C600E32093C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
        <p:nvSpPr>
          <p:cNvPr id="13" name="Title 1">
            <a:extLst>
              <a:ext uri="{FF2B5EF4-FFF2-40B4-BE49-F238E27FC236}">
                <a16:creationId xmlns:a16="http://schemas.microsoft.com/office/drawing/2014/main" id="{C21E4784-FC1B-0541-86CC-C70A5410C506}"/>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cap="all" baseline="0">
                <a:solidFill>
                  <a:schemeClr val="tx2"/>
                </a:solidFill>
                <a:latin typeface="Gotham Office" panose="02000000000000000000" pitchFamily="2" charset="0"/>
                <a:cs typeface="Arial Narrow" panose="020B0604020202020204" pitchFamily="34" charset="0"/>
              </a:defRPr>
            </a:lvl1pPr>
          </a:lstStyle>
          <a:p>
            <a:r>
              <a:rPr lang="en-US" dirty="0"/>
              <a:t>CLICK TO Slide TITLE STYLE LONG VERSION WITH MULTIPLE LINES</a:t>
            </a:r>
          </a:p>
        </p:txBody>
      </p:sp>
      <p:sp>
        <p:nvSpPr>
          <p:cNvPr id="14" name="Content Placeholder 4">
            <a:extLst>
              <a:ext uri="{FF2B5EF4-FFF2-40B4-BE49-F238E27FC236}">
                <a16:creationId xmlns:a16="http://schemas.microsoft.com/office/drawing/2014/main" id="{40AE3680-E6F4-9D48-9D76-6C7B1A24D727}"/>
              </a:ext>
            </a:extLst>
          </p:cNvPr>
          <p:cNvSpPr>
            <a:spLocks noGrp="1"/>
          </p:cNvSpPr>
          <p:nvPr>
            <p:ph sz="quarter" idx="13" hasCustomPrompt="1"/>
          </p:nvPr>
        </p:nvSpPr>
        <p:spPr>
          <a:xfrm>
            <a:off x="838200" y="3429000"/>
            <a:ext cx="10125075" cy="261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E8722886-9F2E-D5D0-22BA-904CB864DC9B}"/>
              </a:ext>
            </a:extLst>
          </p:cNvPr>
          <p:cNvPicPr>
            <a:picLocks noChangeAspect="1"/>
          </p:cNvPicPr>
          <p:nvPr userDrawn="1"/>
        </p:nvPicPr>
        <p:blipFill>
          <a:blip r:embed="rId2"/>
          <a:stretch>
            <a:fillRect/>
          </a:stretch>
        </p:blipFill>
        <p:spPr>
          <a:xfrm>
            <a:off x="9582421" y="6421980"/>
            <a:ext cx="2025651" cy="273050"/>
          </a:xfrm>
          <a:prstGeom prst="rect">
            <a:avLst/>
          </a:prstGeom>
        </p:spPr>
      </p:pic>
      <p:pic>
        <p:nvPicPr>
          <p:cNvPr id="3" name="Picture 2">
            <a:extLst>
              <a:ext uri="{FF2B5EF4-FFF2-40B4-BE49-F238E27FC236}">
                <a16:creationId xmlns:a16="http://schemas.microsoft.com/office/drawing/2014/main" id="{D85BF3F7-B63C-BCEF-CE72-1B0E0580DC7B}"/>
              </a:ext>
            </a:extLst>
          </p:cNvPr>
          <p:cNvPicPr>
            <a:picLocks noChangeAspect="1"/>
          </p:cNvPicPr>
          <p:nvPr userDrawn="1"/>
        </p:nvPicPr>
        <p:blipFill>
          <a:blip r:embed="rId3"/>
          <a:srcRect/>
          <a:stretch/>
        </p:blipFill>
        <p:spPr>
          <a:xfrm>
            <a:off x="9624044" y="6421980"/>
            <a:ext cx="2025651" cy="273050"/>
          </a:xfrm>
          <a:prstGeom prst="rect">
            <a:avLst/>
          </a:prstGeom>
        </p:spPr>
      </p:pic>
    </p:spTree>
    <p:extLst>
      <p:ext uri="{BB962C8B-B14F-4D97-AF65-F5344CB8AC3E}">
        <p14:creationId xmlns:p14="http://schemas.microsoft.com/office/powerpoint/2010/main" val="16361786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ontent_white_imag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1" y="3323303"/>
            <a:ext cx="4156587" cy="285366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baseline="0">
                <a:solidFill>
                  <a:schemeClr val="tx2"/>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7" cy="6858000"/>
          </a:xfrm>
          <a:prstGeom prst="rect">
            <a:avLst/>
          </a:prstGeom>
        </p:spPr>
        <p:txBody>
          <a:bodyPr/>
          <a:lstStyle/>
          <a:p>
            <a:endParaRPr lang="en-US"/>
          </a:p>
        </p:txBody>
      </p:sp>
    </p:spTree>
    <p:extLst>
      <p:ext uri="{BB962C8B-B14F-4D97-AF65-F5344CB8AC3E}">
        <p14:creationId xmlns:p14="http://schemas.microsoft.com/office/powerpoint/2010/main" val="22245881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and Content_whit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28072-7F74-D04A-A7DC-247EB2F93D30}"/>
              </a:ext>
            </a:extLst>
          </p:cNvPr>
          <p:cNvPicPr>
            <a:picLocks noChangeAspect="1"/>
          </p:cNvPicPr>
          <p:nvPr userDrawn="1"/>
        </p:nvPicPr>
        <p:blipFill>
          <a:blip r:embed="rId2"/>
          <a:stretch>
            <a:fillRect/>
          </a:stretch>
        </p:blipFill>
        <p:spPr>
          <a:xfrm>
            <a:off x="9582421" y="6421980"/>
            <a:ext cx="2025651" cy="273050"/>
          </a:xfrm>
          <a:prstGeom prst="rect">
            <a:avLst/>
          </a:prstGeom>
        </p:spPr>
      </p:pic>
      <p:pic>
        <p:nvPicPr>
          <p:cNvPr id="11" name="Picture 10">
            <a:extLst>
              <a:ext uri="{FF2B5EF4-FFF2-40B4-BE49-F238E27FC236}">
                <a16:creationId xmlns:a16="http://schemas.microsoft.com/office/drawing/2014/main" id="{CC4D3FBB-C602-434B-ADC4-CCA57B357667}"/>
              </a:ext>
            </a:extLst>
          </p:cNvPr>
          <p:cNvPicPr>
            <a:picLocks noChangeAspect="1"/>
          </p:cNvPicPr>
          <p:nvPr userDrawn="1"/>
        </p:nvPicPr>
        <p:blipFill>
          <a:blip r:embed="rId3"/>
          <a:srcRect/>
          <a:stretch/>
        </p:blipFill>
        <p:spPr>
          <a:xfrm>
            <a:off x="9624044" y="6421980"/>
            <a:ext cx="2025651" cy="273050"/>
          </a:xfrm>
          <a:prstGeom prst="rect">
            <a:avLst/>
          </a:prstGeom>
        </p:spPr>
      </p:pic>
      <p:sp>
        <p:nvSpPr>
          <p:cNvPr id="8" name="Slide Number Placeholder 6">
            <a:extLst>
              <a:ext uri="{FF2B5EF4-FFF2-40B4-BE49-F238E27FC236}">
                <a16:creationId xmlns:a16="http://schemas.microsoft.com/office/drawing/2014/main" id="{88FB3BE4-9704-9F42-BC65-C600E32093CC}"/>
              </a:ext>
            </a:extLst>
          </p:cNvPr>
          <p:cNvSpPr>
            <a:spLocks noGrp="1"/>
          </p:cNvSpPr>
          <p:nvPr>
            <p:ph type="sldNum" sz="quarter" idx="12"/>
          </p:nvPr>
        </p:nvSpPr>
        <p:spPr>
          <a:xfrm>
            <a:off x="9269360" y="6366184"/>
            <a:ext cx="2743200" cy="365125"/>
          </a:xfrm>
        </p:spPr>
        <p:txBody>
          <a:bodyPr/>
          <a:lstStyle>
            <a:lvl1pPr>
              <a:defRPr sz="1051">
                <a:solidFill>
                  <a:schemeClr val="tx1"/>
                </a:solidFill>
              </a:defRPr>
            </a:lvl1pPr>
          </a:lstStyle>
          <a:p>
            <a:r>
              <a:rPr lang="en-US"/>
              <a:t>|  </a:t>
            </a:r>
            <a:fld id="{97BFF72C-5ACC-BF44-8A77-29ED5F2D29E3}" type="slidenum">
              <a:rPr lang="en-US" smtClean="0"/>
              <a:pPr/>
              <a:t>‹#›</a:t>
            </a:fld>
            <a:endParaRPr lang="en-US" dirty="0"/>
          </a:p>
        </p:txBody>
      </p:sp>
      <p:sp>
        <p:nvSpPr>
          <p:cNvPr id="13" name="Title 1">
            <a:extLst>
              <a:ext uri="{FF2B5EF4-FFF2-40B4-BE49-F238E27FC236}">
                <a16:creationId xmlns:a16="http://schemas.microsoft.com/office/drawing/2014/main" id="{C21E4784-FC1B-0541-86CC-C70A5410C506}"/>
              </a:ext>
            </a:extLst>
          </p:cNvPr>
          <p:cNvSpPr>
            <a:spLocks noGrp="1"/>
          </p:cNvSpPr>
          <p:nvPr>
            <p:ph type="ctrTitle" hasCustomPrompt="1"/>
          </p:nvPr>
        </p:nvSpPr>
        <p:spPr>
          <a:xfrm>
            <a:off x="838200" y="1323902"/>
            <a:ext cx="7582787" cy="1925711"/>
          </a:xfrm>
        </p:spPr>
        <p:txBody>
          <a:bodyPr anchor="ctr" anchorCtr="0">
            <a:noAutofit/>
          </a:bodyPr>
          <a:lstStyle>
            <a:lvl1pPr algn="l">
              <a:lnSpc>
                <a:spcPct val="100000"/>
              </a:lnSpc>
              <a:defRPr sz="3600" b="1" i="0" cap="all" baseline="0">
                <a:solidFill>
                  <a:schemeClr val="tx2"/>
                </a:solidFill>
                <a:latin typeface="Gotham Office" panose="02000000000000000000" pitchFamily="2" charset="0"/>
                <a:cs typeface="Arial Narrow" panose="020B0604020202020204" pitchFamily="34" charset="0"/>
              </a:defRPr>
            </a:lvl1pPr>
          </a:lstStyle>
          <a:p>
            <a:r>
              <a:rPr lang="en-US" dirty="0"/>
              <a:t>CLICK TO Slide TITLE STYLE LONG VERSION WITH MULTIPLE LINES</a:t>
            </a:r>
          </a:p>
        </p:txBody>
      </p:sp>
      <p:sp>
        <p:nvSpPr>
          <p:cNvPr id="14" name="Content Placeholder 4">
            <a:extLst>
              <a:ext uri="{FF2B5EF4-FFF2-40B4-BE49-F238E27FC236}">
                <a16:creationId xmlns:a16="http://schemas.microsoft.com/office/drawing/2014/main" id="{40AE3680-E6F4-9D48-9D76-6C7B1A24D727}"/>
              </a:ext>
            </a:extLst>
          </p:cNvPr>
          <p:cNvSpPr>
            <a:spLocks noGrp="1"/>
          </p:cNvSpPr>
          <p:nvPr>
            <p:ph sz="quarter" idx="13" hasCustomPrompt="1"/>
          </p:nvPr>
        </p:nvSpPr>
        <p:spPr>
          <a:xfrm>
            <a:off x="838201" y="3429000"/>
            <a:ext cx="10125075" cy="261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0426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Content_Charts_whit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hasCustomPrompt="1"/>
          </p:nvPr>
        </p:nvSpPr>
        <p:spPr>
          <a:xfrm>
            <a:off x="839789" y="2505075"/>
            <a:ext cx="5157787" cy="3684588"/>
          </a:xfrm>
          <a:prstGeom prst="rect">
            <a:avLst/>
          </a:prstGeom>
        </p:spPr>
        <p:txBody>
          <a:body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8"/>
            <a:ext cx="10103069" cy="1156541"/>
          </a:xfrm>
        </p:spPr>
        <p:txBody>
          <a:bodyPr anchor="ctr" anchorCtr="0">
            <a:noAutofit/>
          </a:bodyPr>
          <a:lstStyle>
            <a:lvl1pPr algn="l">
              <a:lnSpc>
                <a:spcPct val="100000"/>
              </a:lnSpc>
              <a:defRPr sz="3600" b="1" i="0" cap="all" baseline="0">
                <a:solidFill>
                  <a:schemeClr val="tx2"/>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pic>
        <p:nvPicPr>
          <p:cNvPr id="7" name="Picture 6">
            <a:extLst>
              <a:ext uri="{FF2B5EF4-FFF2-40B4-BE49-F238E27FC236}">
                <a16:creationId xmlns:a16="http://schemas.microsoft.com/office/drawing/2014/main" id="{493BA73D-BE65-AE4F-A651-28378FDBE9B8}"/>
              </a:ext>
            </a:extLst>
          </p:cNvPr>
          <p:cNvPicPr>
            <a:picLocks noChangeAspect="1"/>
          </p:cNvPicPr>
          <p:nvPr userDrawn="1"/>
        </p:nvPicPr>
        <p:blipFill>
          <a:blip r:embed="rId2"/>
          <a:srcRect/>
          <a:stretch/>
        </p:blipFill>
        <p:spPr>
          <a:xfrm>
            <a:off x="9624044" y="6421980"/>
            <a:ext cx="2025651" cy="273050"/>
          </a:xfrm>
          <a:prstGeom prst="rect">
            <a:avLst/>
          </a:prstGeom>
        </p:spPr>
      </p:pic>
      <p:sp>
        <p:nvSpPr>
          <p:cNvPr id="8" name="Slide Number Placeholder 6">
            <a:extLst>
              <a:ext uri="{FF2B5EF4-FFF2-40B4-BE49-F238E27FC236}">
                <a16:creationId xmlns:a16="http://schemas.microsoft.com/office/drawing/2014/main" id="{1DAE4088-3D86-814B-971E-13ADC95021FC}"/>
              </a:ext>
            </a:extLst>
          </p:cNvPr>
          <p:cNvSpPr>
            <a:spLocks noGrp="1"/>
          </p:cNvSpPr>
          <p:nvPr>
            <p:ph type="sldNum" sz="quarter" idx="12"/>
          </p:nvPr>
        </p:nvSpPr>
        <p:spPr>
          <a:xfrm>
            <a:off x="9269360" y="6366184"/>
            <a:ext cx="2743200" cy="365125"/>
          </a:xfrm>
        </p:spPr>
        <p:txBody>
          <a:bodyPr/>
          <a:lstStyle>
            <a:lvl1pPr>
              <a:defRPr sz="1051">
                <a:solidFill>
                  <a:schemeClr val="tx1"/>
                </a:solidFill>
              </a:defRPr>
            </a:lvl1pPr>
          </a:lstStyle>
          <a:p>
            <a:r>
              <a:rPr lang="en-US"/>
              <a:t>|  </a:t>
            </a:r>
            <a:fld id="{97BFF72C-5ACC-BF44-8A77-29ED5F2D29E3}" type="slidenum">
              <a:rPr lang="en-US" smtClean="0"/>
              <a:pPr/>
              <a:t>‹#›</a:t>
            </a:fld>
            <a:endParaRPr lang="en-US" dirty="0"/>
          </a:p>
        </p:txBody>
      </p:sp>
      <p:sp>
        <p:nvSpPr>
          <p:cNvPr id="11" name="Content Placeholder 3">
            <a:extLst>
              <a:ext uri="{FF2B5EF4-FFF2-40B4-BE49-F238E27FC236}">
                <a16:creationId xmlns:a16="http://schemas.microsoft.com/office/drawing/2014/main" id="{89AC3C91-182D-D343-9383-3F5B21508CF4}"/>
              </a:ext>
            </a:extLst>
          </p:cNvPr>
          <p:cNvSpPr>
            <a:spLocks noGrp="1"/>
          </p:cNvSpPr>
          <p:nvPr>
            <p:ph sz="half" idx="13" hasCustomPrompt="1"/>
          </p:nvPr>
        </p:nvSpPr>
        <p:spPr>
          <a:xfrm>
            <a:off x="6194109" y="2505075"/>
            <a:ext cx="5157787" cy="3684588"/>
          </a:xfrm>
          <a:prstGeom prst="rect">
            <a:avLst/>
          </a:prstGeom>
        </p:spPr>
        <p:txBody>
          <a:body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57996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lide_B">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5" y="2126513"/>
            <a:ext cx="10664457" cy="845289"/>
          </a:xfrm>
        </p:spPr>
        <p:txBody>
          <a:bodyPr lIns="0" anchor="ctr" anchorCtr="0">
            <a:noAutofit/>
          </a:bodyPr>
          <a:lstStyle>
            <a:lvl1pPr algn="l">
              <a:defRPr sz="40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Presentation Title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tretch>
            <a:fillRect/>
          </a:stretch>
        </p:blipFill>
        <p:spPr>
          <a:xfrm>
            <a:off x="8234841" y="5396803"/>
            <a:ext cx="3541395" cy="1229995"/>
          </a:xfrm>
          <a:prstGeom prst="rect">
            <a:avLst/>
          </a:prstGeom>
        </p:spPr>
      </p:pic>
      <p:sp>
        <p:nvSpPr>
          <p:cNvPr id="6" name="Text Placeholder 5">
            <a:extLst>
              <a:ext uri="{FF2B5EF4-FFF2-40B4-BE49-F238E27FC236}">
                <a16:creationId xmlns:a16="http://schemas.microsoft.com/office/drawing/2014/main" id="{BACDAFC8-1762-4F47-B956-A9121D881EE6}"/>
              </a:ext>
            </a:extLst>
          </p:cNvPr>
          <p:cNvSpPr>
            <a:spLocks noGrp="1"/>
          </p:cNvSpPr>
          <p:nvPr>
            <p:ph type="body" sz="quarter" idx="10" hasCustomPrompt="1"/>
          </p:nvPr>
        </p:nvSpPr>
        <p:spPr>
          <a:xfrm>
            <a:off x="787401" y="3347722"/>
            <a:ext cx="2606675" cy="422275"/>
          </a:xfrm>
          <a:prstGeom prst="rect">
            <a:avLst/>
          </a:prstGeom>
        </p:spPr>
        <p:txBody>
          <a:bodyPr>
            <a:normAutofit/>
          </a:bodyPr>
          <a:lstStyle>
            <a:lvl1pPr marL="0" indent="0" algn="l">
              <a:buNone/>
              <a:defRPr sz="1800">
                <a:solidFill>
                  <a:schemeClr val="bg1"/>
                </a:solidFill>
                <a:latin typeface="Gotham Office" panose="02000000000000000000" pitchFamily="2" charset="0"/>
              </a:defRPr>
            </a:lvl1pPr>
          </a:lstStyle>
          <a:p>
            <a:pPr lvl="0"/>
            <a:fld id="{99714831-5179-2F47-BEE6-5A15F8259AA1}" type="datetime4">
              <a:rPr lang="en-US" smtClean="0"/>
              <a:t>September 6, 2021</a:t>
            </a:fld>
            <a:endParaRPr lang="en-US" dirty="0"/>
          </a:p>
        </p:txBody>
      </p:sp>
    </p:spTree>
    <p:extLst>
      <p:ext uri="{BB962C8B-B14F-4D97-AF65-F5344CB8AC3E}">
        <p14:creationId xmlns:p14="http://schemas.microsoft.com/office/powerpoint/2010/main" val="13745580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Slide_C_red">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925033" y="1733109"/>
            <a:ext cx="5723860" cy="1925711"/>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Presentation Title LONG VERSION WITH MULTIPLE LINES</a:t>
            </a:r>
          </a:p>
        </p:txBody>
      </p:sp>
      <p:pic>
        <p:nvPicPr>
          <p:cNvPr id="6" name="Picture 5">
            <a:extLst>
              <a:ext uri="{FF2B5EF4-FFF2-40B4-BE49-F238E27FC236}">
                <a16:creationId xmlns:a16="http://schemas.microsoft.com/office/drawing/2014/main" id="{173D83DE-D6F4-324F-A8FF-A7F86E34F679}"/>
              </a:ext>
            </a:extLst>
          </p:cNvPr>
          <p:cNvPicPr>
            <a:picLocks noChangeAspect="1"/>
          </p:cNvPicPr>
          <p:nvPr userDrawn="1"/>
        </p:nvPicPr>
        <p:blipFill>
          <a:blip r:embed="rId2"/>
          <a:stretch>
            <a:fillRect/>
          </a:stretch>
        </p:blipFill>
        <p:spPr>
          <a:xfrm>
            <a:off x="8555075" y="5432648"/>
            <a:ext cx="3200400" cy="1225296"/>
          </a:xfrm>
          <a:prstGeom prst="rect">
            <a:avLst/>
          </a:prstGeom>
        </p:spPr>
      </p:pic>
      <p:sp>
        <p:nvSpPr>
          <p:cNvPr id="5" name="Text Placeholder 5">
            <a:extLst>
              <a:ext uri="{FF2B5EF4-FFF2-40B4-BE49-F238E27FC236}">
                <a16:creationId xmlns:a16="http://schemas.microsoft.com/office/drawing/2014/main" id="{95BDDABA-C480-294B-A9C3-E2EF45BA53A1}"/>
              </a:ext>
            </a:extLst>
          </p:cNvPr>
          <p:cNvSpPr>
            <a:spLocks noGrp="1"/>
          </p:cNvSpPr>
          <p:nvPr>
            <p:ph type="body" sz="quarter" idx="10" hasCustomPrompt="1"/>
          </p:nvPr>
        </p:nvSpPr>
        <p:spPr>
          <a:xfrm>
            <a:off x="925033" y="3997962"/>
            <a:ext cx="5723860" cy="422275"/>
          </a:xfrm>
          <a:prstGeom prst="rect">
            <a:avLst/>
          </a:prstGeom>
        </p:spPr>
        <p:txBody>
          <a:bodyPr>
            <a:normAutofit/>
          </a:bodyPr>
          <a:lstStyle>
            <a:lvl1pPr marL="0" indent="0" algn="l">
              <a:buNone/>
              <a:defRPr sz="1800" baseline="0">
                <a:solidFill>
                  <a:schemeClr val="bg1"/>
                </a:solidFill>
                <a:latin typeface="Gotham Office" panose="02000000000000000000" pitchFamily="2" charset="0"/>
              </a:defRPr>
            </a:lvl1pPr>
          </a:lstStyle>
          <a:p>
            <a:pPr lvl="0"/>
            <a:fld id="{4D2F7A1D-67AD-F142-9874-F05338168F3D}" type="datetime2">
              <a:rPr lang="en-US" smtClean="0"/>
              <a:t>Monday, September 6, 2021</a:t>
            </a:fld>
            <a:endParaRPr lang="en-US" dirty="0"/>
          </a:p>
        </p:txBody>
      </p:sp>
    </p:spTree>
    <p:extLst>
      <p:ext uri="{BB962C8B-B14F-4D97-AF65-F5344CB8AC3E}">
        <p14:creationId xmlns:p14="http://schemas.microsoft.com/office/powerpoint/2010/main" val="32361972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_C_black">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925033" y="1733109"/>
            <a:ext cx="5723860" cy="1925711"/>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Presentation Title LONG VERSION WITH MULTIPLE LINES</a:t>
            </a:r>
          </a:p>
        </p:txBody>
      </p:sp>
      <p:pic>
        <p:nvPicPr>
          <p:cNvPr id="5" name="Picture 4">
            <a:extLst>
              <a:ext uri="{FF2B5EF4-FFF2-40B4-BE49-F238E27FC236}">
                <a16:creationId xmlns:a16="http://schemas.microsoft.com/office/drawing/2014/main" id="{FCE73D03-15BD-014A-A9F7-9BD7AF8C3A31}"/>
              </a:ext>
            </a:extLst>
          </p:cNvPr>
          <p:cNvPicPr>
            <a:picLocks noChangeAspect="1"/>
          </p:cNvPicPr>
          <p:nvPr userDrawn="1"/>
        </p:nvPicPr>
        <p:blipFill>
          <a:blip r:embed="rId2"/>
          <a:stretch>
            <a:fillRect/>
          </a:stretch>
        </p:blipFill>
        <p:spPr>
          <a:xfrm>
            <a:off x="8555075" y="5432648"/>
            <a:ext cx="3200400" cy="1225296"/>
          </a:xfrm>
          <a:prstGeom prst="rect">
            <a:avLst/>
          </a:prstGeom>
        </p:spPr>
      </p:pic>
      <p:sp>
        <p:nvSpPr>
          <p:cNvPr id="6" name="Text Placeholder 5">
            <a:extLst>
              <a:ext uri="{FF2B5EF4-FFF2-40B4-BE49-F238E27FC236}">
                <a16:creationId xmlns:a16="http://schemas.microsoft.com/office/drawing/2014/main" id="{25073A25-DD07-1340-B4B7-17B10379756F}"/>
              </a:ext>
            </a:extLst>
          </p:cNvPr>
          <p:cNvSpPr>
            <a:spLocks noGrp="1"/>
          </p:cNvSpPr>
          <p:nvPr>
            <p:ph type="body" sz="quarter" idx="10" hasCustomPrompt="1"/>
          </p:nvPr>
        </p:nvSpPr>
        <p:spPr>
          <a:xfrm>
            <a:off x="925033" y="3997962"/>
            <a:ext cx="2606675" cy="422275"/>
          </a:xfrm>
          <a:prstGeom prst="rect">
            <a:avLst/>
          </a:prstGeom>
        </p:spPr>
        <p:txBody>
          <a:bodyPr>
            <a:normAutofit/>
          </a:bodyPr>
          <a:lstStyle>
            <a:lvl1pPr marL="0" indent="0" algn="l">
              <a:buNone/>
              <a:defRPr sz="1800" baseline="0">
                <a:solidFill>
                  <a:schemeClr val="tx2"/>
                </a:solidFill>
                <a:latin typeface="Gotham Office" panose="02000000000000000000" pitchFamily="2" charset="0"/>
              </a:defRPr>
            </a:lvl1pPr>
          </a:lstStyle>
          <a:p>
            <a:pPr lvl="0"/>
            <a:fld id="{137DCF85-C447-AE4B-9BDB-BCE5CF318609}" type="datetime4">
              <a:rPr lang="en-US" smtClean="0"/>
              <a:t>September 6, 2021</a:t>
            </a:fld>
            <a:endParaRPr lang="en-US" dirty="0"/>
          </a:p>
        </p:txBody>
      </p:sp>
    </p:spTree>
    <p:extLst>
      <p:ext uri="{BB962C8B-B14F-4D97-AF65-F5344CB8AC3E}">
        <p14:creationId xmlns:p14="http://schemas.microsoft.com/office/powerpoint/2010/main" val="1689550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_red">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8"/>
            <a:ext cx="10103069" cy="115654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hasCustomPrompt="1"/>
          </p:nvPr>
        </p:nvSpPr>
        <p:spPr>
          <a:xfrm>
            <a:off x="838200" y="2265363"/>
            <a:ext cx="10560051" cy="812800"/>
          </a:xfrm>
          <a:prstGeom prst="rect">
            <a:avLst/>
          </a:prstGeom>
          <a:noFill/>
        </p:spPr>
        <p:txBody>
          <a:bodyPr>
            <a:noAutofit/>
          </a:bodyPr>
          <a:lstStyle>
            <a:lvl1pPr marL="0" indent="0">
              <a:buFontTx/>
              <a:buNone/>
              <a:defRPr sz="2400" b="0" i="0" baseline="0">
                <a:solidFill>
                  <a:schemeClr val="bg1"/>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slide subhead</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9655573" y="6421980"/>
            <a:ext cx="2025651" cy="273050"/>
          </a:xfrm>
          <a:prstGeom prst="rect">
            <a:avLst/>
          </a:prstGeom>
        </p:spPr>
      </p:pic>
      <p:sp>
        <p:nvSpPr>
          <p:cNvPr id="4" name="Content Placeholder 3">
            <a:extLst>
              <a:ext uri="{FF2B5EF4-FFF2-40B4-BE49-F238E27FC236}">
                <a16:creationId xmlns:a16="http://schemas.microsoft.com/office/drawing/2014/main" id="{007ECC5C-8E36-C448-A0B1-218B5CC08A54}"/>
              </a:ext>
            </a:extLst>
          </p:cNvPr>
          <p:cNvSpPr>
            <a:spLocks noGrp="1"/>
          </p:cNvSpPr>
          <p:nvPr>
            <p:ph sz="quarter" idx="14" hasCustomPrompt="1"/>
          </p:nvPr>
        </p:nvSpPr>
        <p:spPr>
          <a:xfrm>
            <a:off x="838200" y="3429002"/>
            <a:ext cx="10560051" cy="24431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37605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_black">
    <p:bg>
      <p:bgPr>
        <a:solidFill>
          <a:schemeClr val="tx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D4AEBA0E-C468-B448-9981-7B2DF21014D8}"/>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7A5CEDBC-6004-9A4F-894A-0811BEF44CBC}"/>
              </a:ext>
            </a:extLst>
          </p:cNvPr>
          <p:cNvPicPr>
            <a:picLocks noChangeAspect="1"/>
          </p:cNvPicPr>
          <p:nvPr userDrawn="1"/>
        </p:nvPicPr>
        <p:blipFill>
          <a:blip r:embed="rId2"/>
          <a:stretch>
            <a:fillRect/>
          </a:stretch>
        </p:blipFill>
        <p:spPr>
          <a:xfrm>
            <a:off x="9655573" y="6421980"/>
            <a:ext cx="2025651" cy="273050"/>
          </a:xfrm>
          <a:prstGeom prst="rect">
            <a:avLst/>
          </a:prstGeom>
        </p:spPr>
      </p:pic>
      <p:sp>
        <p:nvSpPr>
          <p:cNvPr id="10" name="Title 1">
            <a:extLst>
              <a:ext uri="{FF2B5EF4-FFF2-40B4-BE49-F238E27FC236}">
                <a16:creationId xmlns:a16="http://schemas.microsoft.com/office/drawing/2014/main" id="{8CBF429E-ABE5-8C4D-AFFE-1E4B777D4214}"/>
              </a:ext>
            </a:extLst>
          </p:cNvPr>
          <p:cNvSpPr>
            <a:spLocks noGrp="1"/>
          </p:cNvSpPr>
          <p:nvPr>
            <p:ph type="ctrTitle" hasCustomPrompt="1"/>
          </p:nvPr>
        </p:nvSpPr>
        <p:spPr>
          <a:xfrm>
            <a:off x="838200" y="882468"/>
            <a:ext cx="10103069" cy="115654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sp>
        <p:nvSpPr>
          <p:cNvPr id="11" name="Text Placeholder 9">
            <a:extLst>
              <a:ext uri="{FF2B5EF4-FFF2-40B4-BE49-F238E27FC236}">
                <a16:creationId xmlns:a16="http://schemas.microsoft.com/office/drawing/2014/main" id="{F31043C5-337E-E74B-8556-592F0BC5D6F6}"/>
              </a:ext>
            </a:extLst>
          </p:cNvPr>
          <p:cNvSpPr>
            <a:spLocks noGrp="1"/>
          </p:cNvSpPr>
          <p:nvPr>
            <p:ph type="body" sz="quarter" idx="13" hasCustomPrompt="1"/>
          </p:nvPr>
        </p:nvSpPr>
        <p:spPr>
          <a:xfrm>
            <a:off x="838200" y="2265363"/>
            <a:ext cx="10560051" cy="812800"/>
          </a:xfrm>
          <a:prstGeom prst="rect">
            <a:avLst/>
          </a:prstGeom>
          <a:noFill/>
        </p:spPr>
        <p:txBody>
          <a:bodyPr>
            <a:noAutofit/>
          </a:bodyPr>
          <a:lstStyle>
            <a:lvl1pPr marL="0" indent="0">
              <a:buFontTx/>
              <a:buNone/>
              <a:defRPr sz="2400" b="0" i="0" baseline="0">
                <a:solidFill>
                  <a:schemeClr val="bg1"/>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slide subhead</a:t>
            </a:r>
          </a:p>
        </p:txBody>
      </p:sp>
      <p:sp>
        <p:nvSpPr>
          <p:cNvPr id="12" name="Content Placeholder 3">
            <a:extLst>
              <a:ext uri="{FF2B5EF4-FFF2-40B4-BE49-F238E27FC236}">
                <a16:creationId xmlns:a16="http://schemas.microsoft.com/office/drawing/2014/main" id="{838E14DD-E463-2445-8BD2-4EE50FE1C589}"/>
              </a:ext>
            </a:extLst>
          </p:cNvPr>
          <p:cNvSpPr>
            <a:spLocks noGrp="1"/>
          </p:cNvSpPr>
          <p:nvPr>
            <p:ph sz="quarter" idx="14" hasCustomPrompt="1"/>
          </p:nvPr>
        </p:nvSpPr>
        <p:spPr>
          <a:xfrm>
            <a:off x="838200" y="3429002"/>
            <a:ext cx="10560051" cy="24431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41123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ontent_Charts_red">
    <p:bg>
      <p:bgPr>
        <a:solidFill>
          <a:schemeClr val="tx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D447930-19AC-CD42-A1F2-8CF10ED19E94}"/>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dirty="0"/>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6B09233E-157D-9342-88AE-ECE6AB6BFD5E}"/>
              </a:ext>
            </a:extLst>
          </p:cNvPr>
          <p:cNvPicPr>
            <a:picLocks noChangeAspect="1"/>
          </p:cNvPicPr>
          <p:nvPr userDrawn="1"/>
        </p:nvPicPr>
        <p:blipFill>
          <a:blip r:embed="rId2"/>
          <a:stretch>
            <a:fillRect/>
          </a:stretch>
        </p:blipFill>
        <p:spPr>
          <a:xfrm>
            <a:off x="9655573" y="6421980"/>
            <a:ext cx="2025651" cy="273050"/>
          </a:xfrm>
          <a:prstGeom prst="rect">
            <a:avLst/>
          </a:prstGeom>
        </p:spPr>
      </p:pic>
      <p:sp>
        <p:nvSpPr>
          <p:cNvPr id="9" name="Content Placeholder 3">
            <a:extLst>
              <a:ext uri="{FF2B5EF4-FFF2-40B4-BE49-F238E27FC236}">
                <a16:creationId xmlns:a16="http://schemas.microsoft.com/office/drawing/2014/main" id="{68CE3B5F-A327-6948-AC5A-DECAC1DE1870}"/>
              </a:ext>
            </a:extLst>
          </p:cNvPr>
          <p:cNvSpPr>
            <a:spLocks noGrp="1"/>
          </p:cNvSpPr>
          <p:nvPr>
            <p:ph sz="half" idx="2" hasCustomPrompt="1"/>
          </p:nvPr>
        </p:nvSpPr>
        <p:spPr>
          <a:xfrm>
            <a:off x="839789" y="2505075"/>
            <a:ext cx="5157787" cy="368458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a:extLst>
              <a:ext uri="{FF2B5EF4-FFF2-40B4-BE49-F238E27FC236}">
                <a16:creationId xmlns:a16="http://schemas.microsoft.com/office/drawing/2014/main" id="{664CF0BE-0659-1343-A2CC-51E917900762}"/>
              </a:ext>
            </a:extLst>
          </p:cNvPr>
          <p:cNvSpPr>
            <a:spLocks noGrp="1"/>
          </p:cNvSpPr>
          <p:nvPr>
            <p:ph sz="quarter" idx="4" hasCustomPrompt="1"/>
          </p:nvPr>
        </p:nvSpPr>
        <p:spPr>
          <a:xfrm>
            <a:off x="6172201" y="2505075"/>
            <a:ext cx="5183188" cy="368458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62125EE-0453-EC44-AA42-57276C8BC489}"/>
              </a:ext>
            </a:extLst>
          </p:cNvPr>
          <p:cNvSpPr>
            <a:spLocks noGrp="1"/>
          </p:cNvSpPr>
          <p:nvPr>
            <p:ph type="ctrTitle" hasCustomPrompt="1"/>
          </p:nvPr>
        </p:nvSpPr>
        <p:spPr>
          <a:xfrm>
            <a:off x="838200" y="882468"/>
            <a:ext cx="10103069" cy="115654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spTree>
    <p:extLst>
      <p:ext uri="{BB962C8B-B14F-4D97-AF65-F5344CB8AC3E}">
        <p14:creationId xmlns:p14="http://schemas.microsoft.com/office/powerpoint/2010/main" val="41487818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ntent_Charts_black">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hasCustomPrompt="1"/>
          </p:nvPr>
        </p:nvSpPr>
        <p:spPr>
          <a:xfrm>
            <a:off x="839789" y="2505075"/>
            <a:ext cx="5157787" cy="368458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1642458B-FA0B-CF43-A098-C02AA004FE57}"/>
              </a:ext>
            </a:extLst>
          </p:cNvPr>
          <p:cNvSpPr>
            <a:spLocks noGrp="1"/>
          </p:cNvSpPr>
          <p:nvPr>
            <p:ph sz="quarter" idx="4" hasCustomPrompt="1"/>
          </p:nvPr>
        </p:nvSpPr>
        <p:spPr>
          <a:xfrm>
            <a:off x="6172201" y="2505075"/>
            <a:ext cx="5183188" cy="368458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8"/>
            <a:ext cx="10103069" cy="115654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sp>
        <p:nvSpPr>
          <p:cNvPr id="7" name="Slide Number Placeholder 6">
            <a:extLst>
              <a:ext uri="{FF2B5EF4-FFF2-40B4-BE49-F238E27FC236}">
                <a16:creationId xmlns:a16="http://schemas.microsoft.com/office/drawing/2014/main" id="{176B3912-2EAC-BC46-8A13-16D4C3B06204}"/>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EA79CAE4-3A3F-FA4E-8262-D64300B2D803}"/>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3797937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_red">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hasCustomPrompt="1"/>
          </p:nvPr>
        </p:nvSpPr>
        <p:spPr>
          <a:xfrm>
            <a:off x="838200" y="2265363"/>
            <a:ext cx="10560050" cy="812800"/>
          </a:xfrm>
          <a:prstGeom prst="rect">
            <a:avLst/>
          </a:prstGeom>
          <a:noFill/>
        </p:spPr>
        <p:txBody>
          <a:bodyPr>
            <a:noAutofit/>
          </a:bodyPr>
          <a:lstStyle>
            <a:lvl1pPr marL="0" indent="0">
              <a:buFontTx/>
              <a:buNone/>
              <a:defRPr sz="2400" b="0" i="0" baseline="0">
                <a:solidFill>
                  <a:schemeClr val="bg1"/>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slide subhead</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p:nvPicPr>
        <p:blipFill>
          <a:blip r:embed="rId2"/>
          <a:stretch>
            <a:fillRect/>
          </a:stretch>
        </p:blipFill>
        <p:spPr>
          <a:xfrm>
            <a:off x="9655574" y="6421980"/>
            <a:ext cx="2025650" cy="273050"/>
          </a:xfrm>
          <a:prstGeom prst="rect">
            <a:avLst/>
          </a:prstGeom>
        </p:spPr>
      </p:pic>
      <p:sp>
        <p:nvSpPr>
          <p:cNvPr id="4" name="Content Placeholder 3">
            <a:extLst>
              <a:ext uri="{FF2B5EF4-FFF2-40B4-BE49-F238E27FC236}">
                <a16:creationId xmlns:a16="http://schemas.microsoft.com/office/drawing/2014/main" id="{007ECC5C-8E36-C448-A0B1-218B5CC08A54}"/>
              </a:ext>
            </a:extLst>
          </p:cNvPr>
          <p:cNvSpPr>
            <a:spLocks noGrp="1"/>
          </p:cNvSpPr>
          <p:nvPr>
            <p:ph sz="quarter" idx="14" hasCustomPrompt="1"/>
          </p:nvPr>
        </p:nvSpPr>
        <p:spPr>
          <a:xfrm>
            <a:off x="838200" y="3429000"/>
            <a:ext cx="10560050" cy="24431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168BB94-DE8A-36DB-9503-A15C0EFD21BC}"/>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16906947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Quote_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BD7C8-2256-6645-8132-2136D4DA62DF}"/>
              </a:ext>
            </a:extLst>
          </p:cNvPr>
          <p:cNvSpPr>
            <a:spLocks noGrp="1"/>
          </p:cNvSpPr>
          <p:nvPr>
            <p:ph type="title" hasCustomPrompt="1"/>
          </p:nvPr>
        </p:nvSpPr>
        <p:spPr>
          <a:xfrm>
            <a:off x="831849" y="1189704"/>
            <a:ext cx="7230603" cy="3372772"/>
          </a:xfrm>
        </p:spPr>
        <p:txBody>
          <a:bodyPr anchor="b">
            <a:noAutofit/>
          </a:bodyPr>
          <a:lstStyle>
            <a:lvl1pPr>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10" name="Text Placeholder 9">
            <a:extLst>
              <a:ext uri="{FF2B5EF4-FFF2-40B4-BE49-F238E27FC236}">
                <a16:creationId xmlns:a16="http://schemas.microsoft.com/office/drawing/2014/main" id="{BEBC8ED5-C8B6-FF44-BC7D-D55B6C807C12}"/>
              </a:ext>
            </a:extLst>
          </p:cNvPr>
          <p:cNvSpPr>
            <a:spLocks noGrp="1"/>
          </p:cNvSpPr>
          <p:nvPr>
            <p:ph type="body" sz="quarter" idx="13" hasCustomPrompt="1"/>
          </p:nvPr>
        </p:nvSpPr>
        <p:spPr>
          <a:xfrm>
            <a:off x="831851" y="4815842"/>
            <a:ext cx="4786313" cy="385763"/>
          </a:xfrm>
          <a:prstGeom prst="rect">
            <a:avLst/>
          </a:prstGeom>
        </p:spPr>
        <p:txBody>
          <a:bodyPr>
            <a:noAutofit/>
          </a:bodyPr>
          <a:lstStyle>
            <a:lvl1pPr marL="0" indent="0">
              <a:buNone/>
              <a:defRPr sz="1400" baseline="0">
                <a:solidFill>
                  <a:schemeClr val="bg1"/>
                </a:solidFill>
                <a:latin typeface="Gotham Office" panose="02000000000000000000" pitchFamily="2" charset="0"/>
              </a:defRPr>
            </a:lvl1pPr>
            <a:lvl2pPr marL="457189" indent="0">
              <a:buNone/>
              <a:defRPr sz="1200">
                <a:solidFill>
                  <a:schemeClr val="bg1"/>
                </a:solidFill>
              </a:defRPr>
            </a:lvl2pPr>
            <a:lvl3pPr marL="914377" indent="0">
              <a:buNone/>
              <a:defRPr sz="1200">
                <a:solidFill>
                  <a:schemeClr val="bg1"/>
                </a:solidFill>
              </a:defRPr>
            </a:lvl3pPr>
            <a:lvl4pPr marL="1371566" indent="0">
              <a:buNone/>
              <a:defRPr sz="1200">
                <a:solidFill>
                  <a:schemeClr val="bg1"/>
                </a:solidFill>
              </a:defRPr>
            </a:lvl4pPr>
            <a:lvl5pPr marL="1828754" indent="0">
              <a:buNone/>
              <a:defRPr sz="1200">
                <a:solidFill>
                  <a:schemeClr val="bg1"/>
                </a:solidFill>
              </a:defRPr>
            </a:lvl5pPr>
          </a:lstStyle>
          <a:p>
            <a:pPr lvl="0"/>
            <a:r>
              <a:rPr lang="en-US" dirty="0"/>
              <a:t>Click to edit slide text</a:t>
            </a:r>
          </a:p>
        </p:txBody>
      </p:sp>
    </p:spTree>
    <p:extLst>
      <p:ext uri="{BB962C8B-B14F-4D97-AF65-F5344CB8AC3E}">
        <p14:creationId xmlns:p14="http://schemas.microsoft.com/office/powerpoint/2010/main" val="4980287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Divider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C5A230F4-35F8-6D43-909E-3F273606B91E}"/>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CB5D1E47-5F55-7F42-B34E-43E45FE6D350}"/>
              </a:ext>
            </a:extLst>
          </p:cNvPr>
          <p:cNvPicPr>
            <a:picLocks noChangeAspect="1"/>
          </p:cNvPicPr>
          <p:nvPr userDrawn="1"/>
        </p:nvPicPr>
        <p:blipFill>
          <a:blip r:embed="rId3"/>
          <a:stretch>
            <a:fillRect/>
          </a:stretch>
        </p:blipFill>
        <p:spPr>
          <a:xfrm>
            <a:off x="9655573" y="6421980"/>
            <a:ext cx="2025651" cy="273050"/>
          </a:xfrm>
          <a:prstGeom prst="rect">
            <a:avLst/>
          </a:prstGeom>
        </p:spPr>
      </p:pic>
      <p:sp>
        <p:nvSpPr>
          <p:cNvPr id="6" name="Content Placeholder 2">
            <a:extLst>
              <a:ext uri="{FF2B5EF4-FFF2-40B4-BE49-F238E27FC236}">
                <a16:creationId xmlns:a16="http://schemas.microsoft.com/office/drawing/2014/main" id="{35B0F7F9-A3A1-5040-8E65-4C01F481CBC3}"/>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7" name="Title 1">
            <a:extLst>
              <a:ext uri="{FF2B5EF4-FFF2-40B4-BE49-F238E27FC236}">
                <a16:creationId xmlns:a16="http://schemas.microsoft.com/office/drawing/2014/main" id="{5EA79659-60B6-E545-986D-F58390FE1117}"/>
              </a:ext>
            </a:extLst>
          </p:cNvPr>
          <p:cNvSpPr>
            <a:spLocks noGrp="1"/>
          </p:cNvSpPr>
          <p:nvPr>
            <p:ph type="ctrTitle" hasCustomPrompt="1"/>
          </p:nvPr>
        </p:nvSpPr>
        <p:spPr>
          <a:xfrm>
            <a:off x="838201" y="884905"/>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with multiple lines</a:t>
            </a:r>
          </a:p>
        </p:txBody>
      </p:sp>
    </p:spTree>
    <p:extLst>
      <p:ext uri="{BB962C8B-B14F-4D97-AF65-F5344CB8AC3E}">
        <p14:creationId xmlns:p14="http://schemas.microsoft.com/office/powerpoint/2010/main" val="20442332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Divider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F8689F91-72D8-6747-A445-394CAFD304B9}"/>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334505E2-1821-1142-AE51-3F9DB41E9C6A}"/>
              </a:ext>
            </a:extLst>
          </p:cNvPr>
          <p:cNvPicPr>
            <a:picLocks noChangeAspect="1"/>
          </p:cNvPicPr>
          <p:nvPr userDrawn="1"/>
        </p:nvPicPr>
        <p:blipFill>
          <a:blip r:embed="rId3"/>
          <a:stretch>
            <a:fillRect/>
          </a:stretch>
        </p:blipFill>
        <p:spPr>
          <a:xfrm>
            <a:off x="9655573" y="6421980"/>
            <a:ext cx="2025651" cy="273050"/>
          </a:xfrm>
          <a:prstGeom prst="rect">
            <a:avLst/>
          </a:prstGeom>
        </p:spPr>
      </p:pic>
      <p:sp>
        <p:nvSpPr>
          <p:cNvPr id="6" name="Content Placeholder 2">
            <a:extLst>
              <a:ext uri="{FF2B5EF4-FFF2-40B4-BE49-F238E27FC236}">
                <a16:creationId xmlns:a16="http://schemas.microsoft.com/office/drawing/2014/main" id="{B7D4171A-4B26-DA4F-A71E-4E3D9722ABE6}"/>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7" name="Title 1">
            <a:extLst>
              <a:ext uri="{FF2B5EF4-FFF2-40B4-BE49-F238E27FC236}">
                <a16:creationId xmlns:a16="http://schemas.microsoft.com/office/drawing/2014/main" id="{9C139E72-596F-A346-BD45-0C67C91381DB}"/>
              </a:ext>
            </a:extLst>
          </p:cNvPr>
          <p:cNvSpPr>
            <a:spLocks noGrp="1"/>
          </p:cNvSpPr>
          <p:nvPr>
            <p:ph type="ctrTitle" hasCustomPrompt="1"/>
          </p:nvPr>
        </p:nvSpPr>
        <p:spPr>
          <a:xfrm>
            <a:off x="838201" y="884905"/>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with multiple lines</a:t>
            </a:r>
          </a:p>
        </p:txBody>
      </p:sp>
    </p:spTree>
    <p:extLst>
      <p:ext uri="{BB962C8B-B14F-4D97-AF65-F5344CB8AC3E}">
        <p14:creationId xmlns:p14="http://schemas.microsoft.com/office/powerpoint/2010/main" val="42296300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Divider_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4008C4C5-A83E-854B-B6AB-E48E07EE604C}"/>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250B1759-43AA-5E4D-A141-9213E1BEF083}"/>
              </a:ext>
            </a:extLst>
          </p:cNvPr>
          <p:cNvPicPr>
            <a:picLocks noChangeAspect="1"/>
          </p:cNvPicPr>
          <p:nvPr userDrawn="1"/>
        </p:nvPicPr>
        <p:blipFill>
          <a:blip r:embed="rId3"/>
          <a:stretch>
            <a:fillRect/>
          </a:stretch>
        </p:blipFill>
        <p:spPr>
          <a:xfrm>
            <a:off x="9655573" y="6421980"/>
            <a:ext cx="2025651" cy="273050"/>
          </a:xfrm>
          <a:prstGeom prst="rect">
            <a:avLst/>
          </a:prstGeom>
        </p:spPr>
      </p:pic>
      <p:sp>
        <p:nvSpPr>
          <p:cNvPr id="6" name="Content Placeholder 2">
            <a:extLst>
              <a:ext uri="{FF2B5EF4-FFF2-40B4-BE49-F238E27FC236}">
                <a16:creationId xmlns:a16="http://schemas.microsoft.com/office/drawing/2014/main" id="{7542E777-77D9-7D41-9BCD-429E037818A2}"/>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7" name="Title 1">
            <a:extLst>
              <a:ext uri="{FF2B5EF4-FFF2-40B4-BE49-F238E27FC236}">
                <a16:creationId xmlns:a16="http://schemas.microsoft.com/office/drawing/2014/main" id="{FB08B568-99CD-6647-A25B-50F0B0436837}"/>
              </a:ext>
            </a:extLst>
          </p:cNvPr>
          <p:cNvSpPr>
            <a:spLocks noGrp="1"/>
          </p:cNvSpPr>
          <p:nvPr>
            <p:ph type="ctrTitle" hasCustomPrompt="1"/>
          </p:nvPr>
        </p:nvSpPr>
        <p:spPr>
          <a:xfrm>
            <a:off x="838201" y="884905"/>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with multiple lines</a:t>
            </a:r>
          </a:p>
        </p:txBody>
      </p:sp>
    </p:spTree>
    <p:extLst>
      <p:ext uri="{BB962C8B-B14F-4D97-AF65-F5344CB8AC3E}">
        <p14:creationId xmlns:p14="http://schemas.microsoft.com/office/powerpoint/2010/main" val="37824806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ontent_Short_w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9A48468-2AB7-E84E-B78E-53BF3FE1F9D7}"/>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5" name="Title 1">
            <a:extLst>
              <a:ext uri="{FF2B5EF4-FFF2-40B4-BE49-F238E27FC236}">
                <a16:creationId xmlns:a16="http://schemas.microsoft.com/office/drawing/2014/main" id="{98EAF6E9-001B-E74D-AC1F-DF24D90AB5EC}"/>
              </a:ext>
            </a:extLst>
          </p:cNvPr>
          <p:cNvSpPr>
            <a:spLocks noGrp="1"/>
          </p:cNvSpPr>
          <p:nvPr>
            <p:ph type="ctrTitle" hasCustomPrompt="1"/>
          </p:nvPr>
        </p:nvSpPr>
        <p:spPr>
          <a:xfrm>
            <a:off x="838201" y="884905"/>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with multiple lines</a:t>
            </a:r>
          </a:p>
        </p:txBody>
      </p:sp>
    </p:spTree>
    <p:extLst>
      <p:ext uri="{BB962C8B-B14F-4D97-AF65-F5344CB8AC3E}">
        <p14:creationId xmlns:p14="http://schemas.microsoft.com/office/powerpoint/2010/main" val="3480204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tent_Short_red">
    <p:bg>
      <p:bgPr>
        <a:solidFill>
          <a:schemeClr val="tx2"/>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1" y="884905"/>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with multiple lines</a:t>
            </a:r>
          </a:p>
        </p:txBody>
      </p:sp>
      <p:pic>
        <p:nvPicPr>
          <p:cNvPr id="12" name="Picture 11">
            <a:extLst>
              <a:ext uri="{FF2B5EF4-FFF2-40B4-BE49-F238E27FC236}">
                <a16:creationId xmlns:a16="http://schemas.microsoft.com/office/drawing/2014/main" id="{AEEB7F3B-8B69-0A48-A750-2F21213F1351}"/>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15553888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_Short_black">
    <p:bg>
      <p:bgPr>
        <a:solidFill>
          <a:schemeClr val="tx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1" y="884905"/>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with multiple lines</a:t>
            </a:r>
          </a:p>
        </p:txBody>
      </p:sp>
      <p:pic>
        <p:nvPicPr>
          <p:cNvPr id="6" name="Picture 5">
            <a:extLst>
              <a:ext uri="{FF2B5EF4-FFF2-40B4-BE49-F238E27FC236}">
                <a16:creationId xmlns:a16="http://schemas.microsoft.com/office/drawing/2014/main" id="{BCE559DC-760D-3341-A664-E26FE21D1FA1}"/>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10154257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ontent_red_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7" cy="6858000"/>
          </a:xfrm>
          <a:prstGeom prst="rect">
            <a:avLst/>
          </a:prstGeom>
        </p:spPr>
        <p:txBody>
          <a:bodyPr/>
          <a:lstStyle/>
          <a:p>
            <a:endParaRPr lang="en-US"/>
          </a:p>
        </p:txBody>
      </p:sp>
      <p:sp>
        <p:nvSpPr>
          <p:cNvPr id="5" name="Content Placeholder 2">
            <a:extLst>
              <a:ext uri="{FF2B5EF4-FFF2-40B4-BE49-F238E27FC236}">
                <a16:creationId xmlns:a16="http://schemas.microsoft.com/office/drawing/2014/main" id="{6737BD63-9C72-3048-BDF4-063CFD6F457C}"/>
              </a:ext>
            </a:extLst>
          </p:cNvPr>
          <p:cNvSpPr>
            <a:spLocks noGrp="1"/>
          </p:cNvSpPr>
          <p:nvPr>
            <p:ph sz="half" idx="1" hasCustomPrompt="1"/>
          </p:nvPr>
        </p:nvSpPr>
        <p:spPr>
          <a:xfrm>
            <a:off x="838201"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6" name="Title 1">
            <a:extLst>
              <a:ext uri="{FF2B5EF4-FFF2-40B4-BE49-F238E27FC236}">
                <a16:creationId xmlns:a16="http://schemas.microsoft.com/office/drawing/2014/main" id="{DBAA934C-DA10-4844-AD59-49FE265F5BA3}"/>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10675415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ntent_black_image">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1"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7" cy="6858000"/>
          </a:xfrm>
          <a:prstGeom prst="rect">
            <a:avLst/>
          </a:prstGeom>
        </p:spPr>
        <p:txBody>
          <a:bodyPr/>
          <a:lstStyle/>
          <a:p>
            <a:endParaRPr lang="en-US"/>
          </a:p>
        </p:txBody>
      </p:sp>
    </p:spTree>
    <p:extLst>
      <p:ext uri="{BB962C8B-B14F-4D97-AF65-F5344CB8AC3E}">
        <p14:creationId xmlns:p14="http://schemas.microsoft.com/office/powerpoint/2010/main" val="16516217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ontent_red_image ALT 2">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7868263" y="2772697"/>
            <a:ext cx="3438832" cy="322498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5" cy="1934344"/>
          </a:xfrm>
        </p:spPr>
        <p:txBody>
          <a:bodyPr anchor="b"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a:prstGeom prst="rect">
            <a:avLst/>
          </a:prstGeom>
        </p:spPr>
        <p:txBody>
          <a:bodyPr/>
          <a:lstStyle/>
          <a:p>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1457621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_black">
    <p:bg>
      <p:bgPr>
        <a:solidFill>
          <a:schemeClr val="tx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D4AEBA0E-C468-B448-9981-7B2DF21014D8}"/>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7A5CEDBC-6004-9A4F-894A-0811BEF44CBC}"/>
              </a:ext>
            </a:extLst>
          </p:cNvPr>
          <p:cNvPicPr>
            <a:picLocks noChangeAspect="1"/>
          </p:cNvPicPr>
          <p:nvPr/>
        </p:nvPicPr>
        <p:blipFill>
          <a:blip r:embed="rId2"/>
          <a:stretch>
            <a:fillRect/>
          </a:stretch>
        </p:blipFill>
        <p:spPr>
          <a:xfrm>
            <a:off x="9655574" y="6421980"/>
            <a:ext cx="2025650" cy="273050"/>
          </a:xfrm>
          <a:prstGeom prst="rect">
            <a:avLst/>
          </a:prstGeom>
        </p:spPr>
      </p:pic>
      <p:sp>
        <p:nvSpPr>
          <p:cNvPr id="10" name="Title 1">
            <a:extLst>
              <a:ext uri="{FF2B5EF4-FFF2-40B4-BE49-F238E27FC236}">
                <a16:creationId xmlns:a16="http://schemas.microsoft.com/office/drawing/2014/main" id="{8CBF429E-ABE5-8C4D-AFFE-1E4B777D4214}"/>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sp>
        <p:nvSpPr>
          <p:cNvPr id="11" name="Text Placeholder 9">
            <a:extLst>
              <a:ext uri="{FF2B5EF4-FFF2-40B4-BE49-F238E27FC236}">
                <a16:creationId xmlns:a16="http://schemas.microsoft.com/office/drawing/2014/main" id="{F31043C5-337E-E74B-8556-592F0BC5D6F6}"/>
              </a:ext>
            </a:extLst>
          </p:cNvPr>
          <p:cNvSpPr>
            <a:spLocks noGrp="1"/>
          </p:cNvSpPr>
          <p:nvPr>
            <p:ph type="body" sz="quarter" idx="13" hasCustomPrompt="1"/>
          </p:nvPr>
        </p:nvSpPr>
        <p:spPr>
          <a:xfrm>
            <a:off x="838200" y="2265363"/>
            <a:ext cx="10560050" cy="812800"/>
          </a:xfrm>
          <a:prstGeom prst="rect">
            <a:avLst/>
          </a:prstGeom>
          <a:noFill/>
        </p:spPr>
        <p:txBody>
          <a:bodyPr>
            <a:noAutofit/>
          </a:bodyPr>
          <a:lstStyle>
            <a:lvl1pPr marL="0" indent="0">
              <a:buFontTx/>
              <a:buNone/>
              <a:defRPr sz="2400" b="0" i="0" baseline="0">
                <a:solidFill>
                  <a:schemeClr val="bg1"/>
                </a:solidFill>
                <a:latin typeface="Gotham Office" panose="02000000000000000000" pitchFamily="2" charset="0"/>
                <a:cs typeface="Arial" panose="020B0604020202020204" pitchFamily="34" charset="0"/>
              </a:defRPr>
            </a:lvl1pPr>
            <a:lvl2pPr marL="457200" indent="0">
              <a:buNone/>
              <a:defRPr/>
            </a:lvl2pPr>
          </a:lstStyle>
          <a:p>
            <a:pPr lvl="0"/>
            <a:r>
              <a:rPr lang="en-US" dirty="0"/>
              <a:t>Click to edit slide subhead</a:t>
            </a:r>
          </a:p>
        </p:txBody>
      </p:sp>
      <p:sp>
        <p:nvSpPr>
          <p:cNvPr id="12" name="Content Placeholder 3">
            <a:extLst>
              <a:ext uri="{FF2B5EF4-FFF2-40B4-BE49-F238E27FC236}">
                <a16:creationId xmlns:a16="http://schemas.microsoft.com/office/drawing/2014/main" id="{838E14DD-E463-2445-8BD2-4EE50FE1C589}"/>
              </a:ext>
            </a:extLst>
          </p:cNvPr>
          <p:cNvSpPr>
            <a:spLocks noGrp="1"/>
          </p:cNvSpPr>
          <p:nvPr>
            <p:ph sz="quarter" idx="14" hasCustomPrompt="1"/>
          </p:nvPr>
        </p:nvSpPr>
        <p:spPr>
          <a:xfrm>
            <a:off x="838200" y="3429000"/>
            <a:ext cx="10560050" cy="24431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821B605C-8036-E15A-D82B-D3F51EEACFC0}"/>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25054412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ntent_black_image ALT">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2"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38313046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ntent_black_image ALT 2">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7868263" y="2772697"/>
            <a:ext cx="3438832" cy="322498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5" cy="1934344"/>
          </a:xfrm>
        </p:spPr>
        <p:txBody>
          <a:bodyPr anchor="b"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a:prstGeom prst="rect">
            <a:avLst/>
          </a:prstGeom>
        </p:spPr>
        <p:txBody>
          <a:bodyPr/>
          <a:lstStyle/>
          <a:p>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3" y="6421980"/>
            <a:ext cx="2025651" cy="273050"/>
          </a:xfrm>
          <a:prstGeom prst="rect">
            <a:avLst/>
          </a:prstGeom>
        </p:spPr>
      </p:pic>
    </p:spTree>
    <p:extLst>
      <p:ext uri="{BB962C8B-B14F-4D97-AF65-F5344CB8AC3E}">
        <p14:creationId xmlns:p14="http://schemas.microsoft.com/office/powerpoint/2010/main" val="35958968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FE0124-2439-0944-8454-A0615BA3B2AE}"/>
              </a:ext>
            </a:extLst>
          </p:cNvPr>
          <p:cNvSpPr>
            <a:spLocks noGrp="1"/>
          </p:cNvSpPr>
          <p:nvPr>
            <p:ph type="title" hasCustomPrompt="1"/>
          </p:nvPr>
        </p:nvSpPr>
        <p:spPr>
          <a:xfrm>
            <a:off x="838200" y="2766220"/>
            <a:ext cx="10515600" cy="1325563"/>
          </a:xfrm>
        </p:spPr>
        <p:txBody>
          <a:bodyPr/>
          <a:lstStyle>
            <a:lvl1pPr algn="ctr">
              <a:defRPr b="1" i="0" cap="all"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2831364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ntent_2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4788311" y="3057525"/>
            <a:ext cx="6272979" cy="3119438"/>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4788311" y="609603"/>
            <a:ext cx="6272979" cy="2212257"/>
          </a:xfrm>
        </p:spPr>
        <p:txBody>
          <a:bodyPr anchor="b" anchorCtr="0">
            <a:noAutofit/>
          </a:bodyPr>
          <a:lstStyle>
            <a:lvl1pPr algn="l">
              <a:lnSpc>
                <a:spcPct val="100000"/>
              </a:lnSpc>
              <a:defRPr sz="2800" b="1" i="0" cap="all"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1"/>
            <a:ext cx="4038600" cy="3057832"/>
          </a:xfrm>
          <a:prstGeom prst="rect">
            <a:avLst/>
          </a:prstGeom>
        </p:spPr>
        <p:txBody>
          <a:bodyPr/>
          <a:lstStyle>
            <a:lvl1pPr>
              <a:defRPr>
                <a:solidFill>
                  <a:schemeClr val="bg1"/>
                </a:solidFill>
              </a:defRPr>
            </a:lvl1pPr>
          </a:lstStyle>
          <a:p>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1" y="3057527"/>
            <a:ext cx="4038600" cy="3800475"/>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3850101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ntent_red_4 images">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0F103C77-269E-7948-80B7-D18301C9CD36}"/>
              </a:ext>
            </a:extLst>
          </p:cNvPr>
          <p:cNvSpPr>
            <a:spLocks noGrp="1"/>
          </p:cNvSpPr>
          <p:nvPr>
            <p:ph type="pic" sz="quarter" idx="10"/>
          </p:nvPr>
        </p:nvSpPr>
        <p:spPr>
          <a:xfrm>
            <a:off x="7727949" y="1"/>
            <a:ext cx="4464051" cy="3057832"/>
          </a:xfrm>
          <a:prstGeom prst="rect">
            <a:avLst/>
          </a:prstGeom>
        </p:spPr>
        <p:txBody>
          <a:bodyPr/>
          <a:lstStyle>
            <a:lvl1pPr>
              <a:defRPr>
                <a:solidFill>
                  <a:schemeClr val="bg1"/>
                </a:solidFill>
              </a:defRPr>
            </a:lvl1pPr>
          </a:lstStyle>
          <a:p>
            <a:endParaRPr lang="en-US" dirty="0"/>
          </a:p>
        </p:txBody>
      </p:sp>
      <p:sp>
        <p:nvSpPr>
          <p:cNvPr id="9" name="Picture Placeholder 3">
            <a:extLst>
              <a:ext uri="{FF2B5EF4-FFF2-40B4-BE49-F238E27FC236}">
                <a16:creationId xmlns:a16="http://schemas.microsoft.com/office/drawing/2014/main" id="{D109AF83-4E96-1042-9566-7179A12D8485}"/>
              </a:ext>
            </a:extLst>
          </p:cNvPr>
          <p:cNvSpPr>
            <a:spLocks noGrp="1"/>
          </p:cNvSpPr>
          <p:nvPr>
            <p:ph type="pic" sz="quarter" idx="13"/>
          </p:nvPr>
        </p:nvSpPr>
        <p:spPr>
          <a:xfrm>
            <a:off x="8153399" y="3057527"/>
            <a:ext cx="4038600" cy="3800475"/>
          </a:xfrm>
          <a:prstGeom prst="rect">
            <a:avLst/>
          </a:prstGeom>
        </p:spPr>
        <p:txBody>
          <a:bodyPr/>
          <a:lstStyle>
            <a:lvl1pPr>
              <a:defRPr>
                <a:solidFill>
                  <a:schemeClr val="bg1"/>
                </a:solidFill>
              </a:defRPr>
            </a:lvl1pPr>
          </a:lstStyle>
          <a:p>
            <a:endParaRPr lang="en-US"/>
          </a:p>
        </p:txBody>
      </p:sp>
      <p:sp>
        <p:nvSpPr>
          <p:cNvPr id="11" name="Content Placeholder 2">
            <a:extLst>
              <a:ext uri="{FF2B5EF4-FFF2-40B4-BE49-F238E27FC236}">
                <a16:creationId xmlns:a16="http://schemas.microsoft.com/office/drawing/2014/main" id="{AA22398D-70D0-5A4D-8D7E-49CE23151A13}"/>
              </a:ext>
            </a:extLst>
          </p:cNvPr>
          <p:cNvSpPr>
            <a:spLocks noGrp="1"/>
          </p:cNvSpPr>
          <p:nvPr>
            <p:ph sz="half" idx="1" hasCustomPrompt="1"/>
          </p:nvPr>
        </p:nvSpPr>
        <p:spPr>
          <a:xfrm>
            <a:off x="789038" y="2772697"/>
            <a:ext cx="3084873" cy="3500284"/>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overview text</a:t>
            </a:r>
          </a:p>
        </p:txBody>
      </p:sp>
      <p:sp>
        <p:nvSpPr>
          <p:cNvPr id="12" name="Title 1">
            <a:extLst>
              <a:ext uri="{FF2B5EF4-FFF2-40B4-BE49-F238E27FC236}">
                <a16:creationId xmlns:a16="http://schemas.microsoft.com/office/drawing/2014/main" id="{83BFA674-315C-B944-9163-4B98FE49308C}"/>
              </a:ext>
            </a:extLst>
          </p:cNvPr>
          <p:cNvSpPr>
            <a:spLocks noGrp="1"/>
          </p:cNvSpPr>
          <p:nvPr>
            <p:ph type="ctrTitle" hasCustomPrompt="1"/>
          </p:nvPr>
        </p:nvSpPr>
        <p:spPr>
          <a:xfrm>
            <a:off x="789037" y="681037"/>
            <a:ext cx="3360175" cy="1934344"/>
          </a:xfrm>
        </p:spPr>
        <p:txBody>
          <a:bodyPr anchor="b" anchorCtr="0">
            <a:noAutofit/>
          </a:bodyPr>
          <a:lstStyle>
            <a:lvl1pPr algn="l">
              <a:lnSpc>
                <a:spcPct val="100000"/>
              </a:lnSpc>
              <a:defRPr sz="1800" b="1" i="0" cap="all"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13" name="Picture Placeholder 4">
            <a:extLst>
              <a:ext uri="{FF2B5EF4-FFF2-40B4-BE49-F238E27FC236}">
                <a16:creationId xmlns:a16="http://schemas.microsoft.com/office/drawing/2014/main" id="{F2E9A1B8-9E0D-1E4E-9CA6-3F69E0DF0F20}"/>
              </a:ext>
            </a:extLst>
          </p:cNvPr>
          <p:cNvSpPr>
            <a:spLocks noGrp="1"/>
          </p:cNvSpPr>
          <p:nvPr>
            <p:ph type="pic" sz="quarter" idx="14"/>
          </p:nvPr>
        </p:nvSpPr>
        <p:spPr>
          <a:xfrm>
            <a:off x="4405314" y="2"/>
            <a:ext cx="3322637" cy="3057525"/>
          </a:xfrm>
          <a:prstGeom prst="rect">
            <a:avLst/>
          </a:prstGeom>
        </p:spPr>
        <p:txBody>
          <a:bodyPr/>
          <a:lstStyle>
            <a:lvl1pPr>
              <a:defRPr>
                <a:solidFill>
                  <a:schemeClr val="bg1"/>
                </a:solidFill>
              </a:defRPr>
            </a:lvl1pPr>
          </a:lstStyle>
          <a:p>
            <a:endParaRPr lang="en-US" dirty="0"/>
          </a:p>
        </p:txBody>
      </p:sp>
      <p:sp>
        <p:nvSpPr>
          <p:cNvPr id="14" name="Picture Placeholder 9">
            <a:extLst>
              <a:ext uri="{FF2B5EF4-FFF2-40B4-BE49-F238E27FC236}">
                <a16:creationId xmlns:a16="http://schemas.microsoft.com/office/drawing/2014/main" id="{32FB970B-8C8F-4348-A127-C3106F97CBA2}"/>
              </a:ext>
            </a:extLst>
          </p:cNvPr>
          <p:cNvSpPr>
            <a:spLocks noGrp="1"/>
          </p:cNvSpPr>
          <p:nvPr>
            <p:ph type="pic" sz="quarter" idx="15"/>
          </p:nvPr>
        </p:nvSpPr>
        <p:spPr>
          <a:xfrm>
            <a:off x="4405314" y="3057527"/>
            <a:ext cx="3748087" cy="3800475"/>
          </a:xfrm>
          <a:prstGeom prst="rect">
            <a:avLst/>
          </a:prstGeo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1774439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ntent_black_4 images">
    <p:bg>
      <p:bgPr>
        <a:solidFill>
          <a:schemeClr val="tx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3F4624B5-5EFA-F44E-B599-7EEC72773A75}"/>
              </a:ext>
            </a:extLst>
          </p:cNvPr>
          <p:cNvSpPr>
            <a:spLocks noGrp="1"/>
          </p:cNvSpPr>
          <p:nvPr>
            <p:ph type="pic" sz="quarter" idx="10"/>
          </p:nvPr>
        </p:nvSpPr>
        <p:spPr>
          <a:xfrm>
            <a:off x="7727949" y="1"/>
            <a:ext cx="4464051" cy="3057832"/>
          </a:xfrm>
          <a:prstGeom prst="rect">
            <a:avLst/>
          </a:prstGeom>
        </p:spPr>
        <p:txBody>
          <a:bodyPr/>
          <a:lstStyle>
            <a:lvl1pPr>
              <a:defRPr>
                <a:solidFill>
                  <a:schemeClr val="bg1"/>
                </a:solidFill>
              </a:defRPr>
            </a:lvl1pPr>
          </a:lstStyle>
          <a:p>
            <a:endParaRPr lang="en-US" dirty="0"/>
          </a:p>
        </p:txBody>
      </p:sp>
      <p:sp>
        <p:nvSpPr>
          <p:cNvPr id="9" name="Picture Placeholder 3">
            <a:extLst>
              <a:ext uri="{FF2B5EF4-FFF2-40B4-BE49-F238E27FC236}">
                <a16:creationId xmlns:a16="http://schemas.microsoft.com/office/drawing/2014/main" id="{6EAF9729-DD94-0648-8322-F062634430B3}"/>
              </a:ext>
            </a:extLst>
          </p:cNvPr>
          <p:cNvSpPr>
            <a:spLocks noGrp="1"/>
          </p:cNvSpPr>
          <p:nvPr>
            <p:ph type="pic" sz="quarter" idx="13"/>
          </p:nvPr>
        </p:nvSpPr>
        <p:spPr>
          <a:xfrm>
            <a:off x="8153399" y="3057527"/>
            <a:ext cx="4038600" cy="3800475"/>
          </a:xfrm>
          <a:prstGeom prst="rect">
            <a:avLst/>
          </a:prstGeom>
        </p:spPr>
        <p:txBody>
          <a:bodyPr/>
          <a:lstStyle>
            <a:lvl1pPr>
              <a:defRPr>
                <a:solidFill>
                  <a:schemeClr val="bg1"/>
                </a:solidFill>
              </a:defRPr>
            </a:lvl1pPr>
          </a:lstStyle>
          <a:p>
            <a:endParaRPr lang="en-US" dirty="0"/>
          </a:p>
        </p:txBody>
      </p:sp>
      <p:sp>
        <p:nvSpPr>
          <p:cNvPr id="11" name="Content Placeholder 2">
            <a:extLst>
              <a:ext uri="{FF2B5EF4-FFF2-40B4-BE49-F238E27FC236}">
                <a16:creationId xmlns:a16="http://schemas.microsoft.com/office/drawing/2014/main" id="{EAA0B3E5-6BD7-7543-A477-B56C7DE952A9}"/>
              </a:ext>
            </a:extLst>
          </p:cNvPr>
          <p:cNvSpPr>
            <a:spLocks noGrp="1"/>
          </p:cNvSpPr>
          <p:nvPr>
            <p:ph sz="half" idx="1" hasCustomPrompt="1"/>
          </p:nvPr>
        </p:nvSpPr>
        <p:spPr>
          <a:xfrm>
            <a:off x="789038" y="2772697"/>
            <a:ext cx="3084873" cy="3500284"/>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overview text</a:t>
            </a:r>
          </a:p>
        </p:txBody>
      </p:sp>
      <p:sp>
        <p:nvSpPr>
          <p:cNvPr id="12" name="Title 1">
            <a:extLst>
              <a:ext uri="{FF2B5EF4-FFF2-40B4-BE49-F238E27FC236}">
                <a16:creationId xmlns:a16="http://schemas.microsoft.com/office/drawing/2014/main" id="{2C0D2281-CB9A-B041-A31F-804FC47FA8DE}"/>
              </a:ext>
            </a:extLst>
          </p:cNvPr>
          <p:cNvSpPr>
            <a:spLocks noGrp="1"/>
          </p:cNvSpPr>
          <p:nvPr>
            <p:ph type="ctrTitle" hasCustomPrompt="1"/>
          </p:nvPr>
        </p:nvSpPr>
        <p:spPr>
          <a:xfrm>
            <a:off x="789037" y="681037"/>
            <a:ext cx="3360175" cy="1934344"/>
          </a:xfrm>
        </p:spPr>
        <p:txBody>
          <a:bodyPr anchor="b" anchorCtr="0">
            <a:noAutofit/>
          </a:bodyPr>
          <a:lstStyle>
            <a:lvl1pPr algn="l">
              <a:lnSpc>
                <a:spcPct val="100000"/>
              </a:lnSpc>
              <a:defRPr sz="1800" b="1" i="0" cap="all" baseline="0">
                <a:solidFill>
                  <a:schemeClr val="bg1"/>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13" name="Picture Placeholder 4">
            <a:extLst>
              <a:ext uri="{FF2B5EF4-FFF2-40B4-BE49-F238E27FC236}">
                <a16:creationId xmlns:a16="http://schemas.microsoft.com/office/drawing/2014/main" id="{D5D0BED8-BF24-8942-AB6E-E45F5B4FF55F}"/>
              </a:ext>
            </a:extLst>
          </p:cNvPr>
          <p:cNvSpPr>
            <a:spLocks noGrp="1"/>
          </p:cNvSpPr>
          <p:nvPr>
            <p:ph type="pic" sz="quarter" idx="14"/>
          </p:nvPr>
        </p:nvSpPr>
        <p:spPr>
          <a:xfrm>
            <a:off x="4405314" y="2"/>
            <a:ext cx="3322637" cy="3057525"/>
          </a:xfrm>
          <a:prstGeom prst="rect">
            <a:avLst/>
          </a:prstGeom>
        </p:spPr>
        <p:txBody>
          <a:bodyPr/>
          <a:lstStyle>
            <a:lvl1pPr>
              <a:defRPr>
                <a:solidFill>
                  <a:schemeClr val="bg1"/>
                </a:solidFill>
              </a:defRPr>
            </a:lvl1pPr>
          </a:lstStyle>
          <a:p>
            <a:endParaRPr lang="en-US" dirty="0"/>
          </a:p>
        </p:txBody>
      </p:sp>
      <p:sp>
        <p:nvSpPr>
          <p:cNvPr id="14" name="Picture Placeholder 9">
            <a:extLst>
              <a:ext uri="{FF2B5EF4-FFF2-40B4-BE49-F238E27FC236}">
                <a16:creationId xmlns:a16="http://schemas.microsoft.com/office/drawing/2014/main" id="{AFBC5267-469F-D74D-8F54-83FE4B0801A3}"/>
              </a:ext>
            </a:extLst>
          </p:cNvPr>
          <p:cNvSpPr>
            <a:spLocks noGrp="1"/>
          </p:cNvSpPr>
          <p:nvPr>
            <p:ph type="pic" sz="quarter" idx="15"/>
          </p:nvPr>
        </p:nvSpPr>
        <p:spPr>
          <a:xfrm>
            <a:off x="4405314" y="3057527"/>
            <a:ext cx="3748087" cy="3800475"/>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7528358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ntent_white_4 image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7727949" y="1"/>
            <a:ext cx="4464051" cy="3057832"/>
          </a:xfrm>
          <a:prstGeom prst="rect">
            <a:avLst/>
          </a:prstGeom>
        </p:spPr>
        <p:txBody>
          <a:bodyPr/>
          <a:lstStyle/>
          <a:p>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8153399" y="3057527"/>
            <a:ext cx="4038600" cy="3800475"/>
          </a:xfrm>
          <a:prstGeom prst="rect">
            <a:avLst/>
          </a:prstGeom>
        </p:spPr>
        <p:txBody>
          <a:bodyPr/>
          <a:lstStyle/>
          <a:p>
            <a:endParaRPr lang="en-US"/>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hasCustomPrompt="1"/>
          </p:nvPr>
        </p:nvSpPr>
        <p:spPr>
          <a:xfrm>
            <a:off x="789038" y="2772697"/>
            <a:ext cx="3084873" cy="3500284"/>
          </a:xfrm>
          <a:prstGeom prst="rect">
            <a:avLst/>
          </a:prstGeom>
        </p:spPr>
        <p:txBody>
          <a:bodyPr>
            <a:normAutofit/>
          </a:bodyPr>
          <a:lstStyle>
            <a:lvl1pPr marL="0" indent="0" algn="l">
              <a:buFontTx/>
              <a:buNone/>
              <a:defRPr sz="1400" b="0" i="0" baseline="0">
                <a:solidFill>
                  <a:schemeClr val="tx1">
                    <a:lumMod val="95000"/>
                    <a:lumOff val="5000"/>
                  </a:schemeClr>
                </a:solidFill>
                <a:latin typeface="Gotham Office" panose="02000000000000000000" pitchFamily="2" charset="0"/>
                <a:cs typeface="Arial" panose="020B0604020202020204" pitchFamily="34" charset="0"/>
              </a:defRPr>
            </a:lvl1pPr>
            <a:lvl2pPr marL="457189" indent="0" algn="l">
              <a:buFontTx/>
              <a:buNone/>
              <a:defRPr sz="1400"/>
            </a:lvl2pPr>
            <a:lvl3pPr marL="914377" indent="0" algn="l">
              <a:buFontTx/>
              <a:buNone/>
              <a:defRPr sz="1400"/>
            </a:lvl3pPr>
            <a:lvl4pPr marL="1371566" indent="0" algn="l">
              <a:buFontTx/>
              <a:buNone/>
              <a:defRPr sz="1400"/>
            </a:lvl4pPr>
            <a:lvl5pPr marL="1828754" indent="0" algn="l">
              <a:buFontTx/>
              <a:buNone/>
              <a:defRPr sz="1400"/>
            </a:lvl5pPr>
          </a:lstStyle>
          <a:p>
            <a:pPr lvl="0"/>
            <a:r>
              <a:rPr lang="en-US" dirty="0"/>
              <a:t>Click to edit slide overview text</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789037" y="681037"/>
            <a:ext cx="3360175" cy="1934344"/>
          </a:xfrm>
        </p:spPr>
        <p:txBody>
          <a:bodyPr anchor="b" anchorCtr="0">
            <a:noAutofit/>
          </a:bodyPr>
          <a:lstStyle>
            <a:lvl1pPr algn="l">
              <a:lnSpc>
                <a:spcPct val="100000"/>
              </a:lnSpc>
              <a:defRPr sz="1800" b="1" i="0" cap="all" baseline="0">
                <a:solidFill>
                  <a:schemeClr val="tx2"/>
                </a:solidFill>
                <a:latin typeface="Gotham Office" panose="02000000000000000000" pitchFamily="2" charset="0"/>
                <a:cs typeface="Arial" panose="020B0604020202020204" pitchFamily="34" charset="0"/>
              </a:defRPr>
            </a:lvl1pPr>
          </a:lstStyle>
          <a:p>
            <a:r>
              <a:rPr lang="en-US" dirty="0"/>
              <a:t>Click to edit slide title</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4405314" y="2"/>
            <a:ext cx="3322637" cy="3057525"/>
          </a:xfrm>
          <a:prstGeom prst="rect">
            <a:avLst/>
          </a:prstGeom>
        </p:spPr>
        <p:txBody>
          <a:bodyPr/>
          <a:lstStyle/>
          <a:p>
            <a:endParaRPr lang="en-US" dirty="0"/>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4405314" y="3057527"/>
            <a:ext cx="3748087" cy="3800475"/>
          </a:xfrm>
          <a:prstGeom prst="rect">
            <a:avLst/>
          </a:prstGeom>
        </p:spPr>
        <p:txBody>
          <a:bodyPr/>
          <a:lstStyle/>
          <a:p>
            <a:endParaRPr lang="en-US"/>
          </a:p>
        </p:txBody>
      </p:sp>
    </p:spTree>
    <p:extLst>
      <p:ext uri="{BB962C8B-B14F-4D97-AF65-F5344CB8AC3E}">
        <p14:creationId xmlns:p14="http://schemas.microsoft.com/office/powerpoint/2010/main" val="19400463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_columns_red">
    <p:bg>
      <p:bgPr>
        <a:solidFill>
          <a:schemeClr val="tx2"/>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9655573" y="6421980"/>
            <a:ext cx="2025651" cy="273050"/>
          </a:xfrm>
          <a:prstGeom prst="rect">
            <a:avLst/>
          </a:prstGeom>
        </p:spPr>
      </p:pic>
      <p:sp>
        <p:nvSpPr>
          <p:cNvPr id="13" name="Title 1">
            <a:extLst>
              <a:ext uri="{FF2B5EF4-FFF2-40B4-BE49-F238E27FC236}">
                <a16:creationId xmlns:a16="http://schemas.microsoft.com/office/drawing/2014/main" id="{886D4D86-56C1-4E4E-B383-67AECBB472A9}"/>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cap="none"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cxnSp>
        <p:nvCxnSpPr>
          <p:cNvPr id="14" name="Straight Connector 13">
            <a:extLst>
              <a:ext uri="{FF2B5EF4-FFF2-40B4-BE49-F238E27FC236}">
                <a16:creationId xmlns:a16="http://schemas.microsoft.com/office/drawing/2014/main" id="{E32351E9-95AC-3E41-9B94-396FA0B1B68D}"/>
              </a:ext>
            </a:extLst>
          </p:cNvPr>
          <p:cNvCxnSpPr/>
          <p:nvPr userDrawn="1"/>
        </p:nvCxnSpPr>
        <p:spPr>
          <a:xfrm>
            <a:off x="411414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AFFB0A-4269-EF4E-A8CB-6BEC49D0ED29}"/>
              </a:ext>
            </a:extLst>
          </p:cNvPr>
          <p:cNvCxnSpPr/>
          <p:nvPr userDrawn="1"/>
        </p:nvCxnSpPr>
        <p:spPr>
          <a:xfrm>
            <a:off x="7676699"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B49F8244-950E-0E48-BB9B-F4A9A9C6458C}"/>
              </a:ext>
            </a:extLst>
          </p:cNvPr>
          <p:cNvSpPr>
            <a:spLocks noGrp="1"/>
          </p:cNvSpPr>
          <p:nvPr>
            <p:ph type="body" sz="quarter" idx="15" hasCustomPrompt="1"/>
          </p:nvPr>
        </p:nvSpPr>
        <p:spPr>
          <a:xfrm>
            <a:off x="837748" y="2269573"/>
            <a:ext cx="2988997" cy="694147"/>
          </a:xfrm>
          <a:prstGeom prst="rect">
            <a:avLst/>
          </a:prstGeom>
          <a:noFill/>
        </p:spPr>
        <p:txBody>
          <a:bodyPr>
            <a:noAutofit/>
          </a:bodyPr>
          <a:lstStyle>
            <a:lvl1pPr marL="0" indent="0">
              <a:buFontTx/>
              <a:buNone/>
              <a:defRPr sz="1600" b="1" i="0" cap="all" baseline="0">
                <a:solidFill>
                  <a:schemeClr val="tx1"/>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22" name="Content Placeholder 3">
            <a:extLst>
              <a:ext uri="{FF2B5EF4-FFF2-40B4-BE49-F238E27FC236}">
                <a16:creationId xmlns:a16="http://schemas.microsoft.com/office/drawing/2014/main" id="{5F1E4186-1E70-2F45-A4C9-B6CBDEF54B4A}"/>
              </a:ext>
            </a:extLst>
          </p:cNvPr>
          <p:cNvSpPr>
            <a:spLocks noGrp="1"/>
          </p:cNvSpPr>
          <p:nvPr>
            <p:ph sz="quarter" idx="19" hasCustomPrompt="1"/>
          </p:nvPr>
        </p:nvSpPr>
        <p:spPr>
          <a:xfrm>
            <a:off x="838201" y="2963863"/>
            <a:ext cx="2989263" cy="3181350"/>
          </a:xfrm>
        </p:spPr>
        <p:txBody>
          <a:bodyPr>
            <a:noAutofit/>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
        <p:nvSpPr>
          <p:cNvPr id="23" name="Text Placeholder 9">
            <a:extLst>
              <a:ext uri="{FF2B5EF4-FFF2-40B4-BE49-F238E27FC236}">
                <a16:creationId xmlns:a16="http://schemas.microsoft.com/office/drawing/2014/main" id="{55987EEB-8FDA-DF44-AD42-B46114DCEFD5}"/>
              </a:ext>
            </a:extLst>
          </p:cNvPr>
          <p:cNvSpPr>
            <a:spLocks noGrp="1"/>
          </p:cNvSpPr>
          <p:nvPr>
            <p:ph type="body" sz="quarter" idx="20" hasCustomPrompt="1"/>
          </p:nvPr>
        </p:nvSpPr>
        <p:spPr>
          <a:xfrm>
            <a:off x="4413251" y="2269573"/>
            <a:ext cx="2988997" cy="694147"/>
          </a:xfrm>
          <a:prstGeom prst="rect">
            <a:avLst/>
          </a:prstGeom>
          <a:noFill/>
        </p:spPr>
        <p:txBody>
          <a:bodyPr>
            <a:noAutofit/>
          </a:bodyPr>
          <a:lstStyle>
            <a:lvl1pPr marL="0" indent="0">
              <a:buFontTx/>
              <a:buNone/>
              <a:defRPr sz="1600" b="1" i="0" cap="all" baseline="0">
                <a:solidFill>
                  <a:schemeClr val="tx1"/>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24" name="Content Placeholder 3">
            <a:extLst>
              <a:ext uri="{FF2B5EF4-FFF2-40B4-BE49-F238E27FC236}">
                <a16:creationId xmlns:a16="http://schemas.microsoft.com/office/drawing/2014/main" id="{DDE38711-42C9-6D49-A75F-8EE74BACC623}"/>
              </a:ext>
            </a:extLst>
          </p:cNvPr>
          <p:cNvSpPr>
            <a:spLocks noGrp="1"/>
          </p:cNvSpPr>
          <p:nvPr>
            <p:ph sz="quarter" idx="21" hasCustomPrompt="1"/>
          </p:nvPr>
        </p:nvSpPr>
        <p:spPr>
          <a:xfrm>
            <a:off x="4413702" y="2963863"/>
            <a:ext cx="2989263" cy="3181350"/>
          </a:xfrm>
        </p:spPr>
        <p:txBody>
          <a:bodyPr>
            <a:noAutofit/>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
        <p:nvSpPr>
          <p:cNvPr id="25" name="Text Placeholder 9">
            <a:extLst>
              <a:ext uri="{FF2B5EF4-FFF2-40B4-BE49-F238E27FC236}">
                <a16:creationId xmlns:a16="http://schemas.microsoft.com/office/drawing/2014/main" id="{B294B225-7051-7D45-8E1D-068BDE22CCE1}"/>
              </a:ext>
            </a:extLst>
          </p:cNvPr>
          <p:cNvSpPr>
            <a:spLocks noGrp="1"/>
          </p:cNvSpPr>
          <p:nvPr>
            <p:ph type="body" sz="quarter" idx="22" hasCustomPrompt="1"/>
          </p:nvPr>
        </p:nvSpPr>
        <p:spPr>
          <a:xfrm>
            <a:off x="7966696" y="2269573"/>
            <a:ext cx="2988997" cy="694147"/>
          </a:xfrm>
          <a:prstGeom prst="rect">
            <a:avLst/>
          </a:prstGeom>
          <a:noFill/>
        </p:spPr>
        <p:txBody>
          <a:bodyPr>
            <a:noAutofit/>
          </a:bodyPr>
          <a:lstStyle>
            <a:lvl1pPr marL="0" indent="0">
              <a:buFontTx/>
              <a:buNone/>
              <a:defRPr sz="1600" b="1" i="0" cap="all" baseline="0">
                <a:solidFill>
                  <a:schemeClr val="tx1"/>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26" name="Content Placeholder 3">
            <a:extLst>
              <a:ext uri="{FF2B5EF4-FFF2-40B4-BE49-F238E27FC236}">
                <a16:creationId xmlns:a16="http://schemas.microsoft.com/office/drawing/2014/main" id="{9133C24A-3680-F94F-932E-BFE8410E974D}"/>
              </a:ext>
            </a:extLst>
          </p:cNvPr>
          <p:cNvSpPr>
            <a:spLocks noGrp="1"/>
          </p:cNvSpPr>
          <p:nvPr>
            <p:ph sz="quarter" idx="23" hasCustomPrompt="1"/>
          </p:nvPr>
        </p:nvSpPr>
        <p:spPr>
          <a:xfrm>
            <a:off x="7967149" y="2963863"/>
            <a:ext cx="2989263" cy="3181350"/>
          </a:xfrm>
        </p:spPr>
        <p:txBody>
          <a:bodyPr>
            <a:noAutofit/>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Tree>
    <p:extLst>
      <p:ext uri="{BB962C8B-B14F-4D97-AF65-F5344CB8AC3E}">
        <p14:creationId xmlns:p14="http://schemas.microsoft.com/office/powerpoint/2010/main" val="38481652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ntent_columns_red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3" y="6421980"/>
            <a:ext cx="2025651" cy="273050"/>
          </a:xfrm>
          <a:prstGeom prst="rect">
            <a:avLst/>
          </a:prstGeom>
        </p:spPr>
      </p:pic>
      <p:sp>
        <p:nvSpPr>
          <p:cNvPr id="11" name="Title 1">
            <a:extLst>
              <a:ext uri="{FF2B5EF4-FFF2-40B4-BE49-F238E27FC236}">
                <a16:creationId xmlns:a16="http://schemas.microsoft.com/office/drawing/2014/main" id="{59C231A2-4079-C142-A30E-FD4330F999C9}"/>
              </a:ext>
            </a:extLst>
          </p:cNvPr>
          <p:cNvSpPr>
            <a:spLocks noGrp="1"/>
          </p:cNvSpPr>
          <p:nvPr>
            <p:ph type="ctrTitle" hasCustomPrompt="1"/>
          </p:nvPr>
        </p:nvSpPr>
        <p:spPr>
          <a:xfrm>
            <a:off x="5014462" y="882466"/>
            <a:ext cx="6056663" cy="1154756"/>
          </a:xfrm>
        </p:spPr>
        <p:txBody>
          <a:bodyPr anchor="t"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dirty="0"/>
              <a:t>Click to edit slide title style long version with multiple lines</a:t>
            </a:r>
          </a:p>
        </p:txBody>
      </p:sp>
      <p:sp>
        <p:nvSpPr>
          <p:cNvPr id="13" name="Text Placeholder 9">
            <a:extLst>
              <a:ext uri="{FF2B5EF4-FFF2-40B4-BE49-F238E27FC236}">
                <a16:creationId xmlns:a16="http://schemas.microsoft.com/office/drawing/2014/main" id="{9AC06A8C-E80C-2144-8C6B-3AD26235AE46}"/>
              </a:ext>
            </a:extLst>
          </p:cNvPr>
          <p:cNvSpPr>
            <a:spLocks noGrp="1"/>
          </p:cNvSpPr>
          <p:nvPr>
            <p:ph type="body" sz="quarter" idx="15" hasCustomPrompt="1"/>
          </p:nvPr>
        </p:nvSpPr>
        <p:spPr>
          <a:xfrm>
            <a:off x="5014462" y="2269573"/>
            <a:ext cx="2988997" cy="694147"/>
          </a:xfrm>
          <a:prstGeom prst="rect">
            <a:avLst/>
          </a:prstGeom>
          <a:noFill/>
        </p:spPr>
        <p:txBody>
          <a:bodyPr>
            <a:noAutofit/>
          </a:bodyPr>
          <a:lstStyle>
            <a:lvl1pPr marL="0" indent="0">
              <a:buFontTx/>
              <a:buNone/>
              <a:defRPr sz="1600" b="1" i="0" cap="all" baseline="0">
                <a:solidFill>
                  <a:schemeClr val="tx1"/>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14" name="Text Placeholder 11">
            <a:extLst>
              <a:ext uri="{FF2B5EF4-FFF2-40B4-BE49-F238E27FC236}">
                <a16:creationId xmlns:a16="http://schemas.microsoft.com/office/drawing/2014/main" id="{6EB29AB7-EF85-F14D-84FB-2489036F5643}"/>
              </a:ext>
            </a:extLst>
          </p:cNvPr>
          <p:cNvSpPr>
            <a:spLocks noGrp="1"/>
          </p:cNvSpPr>
          <p:nvPr>
            <p:ph type="body" sz="quarter" idx="18" hasCustomPrompt="1"/>
          </p:nvPr>
        </p:nvSpPr>
        <p:spPr>
          <a:xfrm>
            <a:off x="838202"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189" indent="0">
              <a:buFontTx/>
              <a:buNone/>
              <a:defRPr sz="2800" b="1" i="0">
                <a:latin typeface="Arial" panose="020B0604020202020204" pitchFamily="34" charset="0"/>
                <a:cs typeface="Arial" panose="020B0604020202020204" pitchFamily="34" charset="0"/>
              </a:defRPr>
            </a:lvl2pPr>
            <a:lvl3pPr marL="914377" indent="0">
              <a:buFontTx/>
              <a:buNone/>
              <a:defRPr sz="2800" b="1" i="0">
                <a:latin typeface="Arial" panose="020B0604020202020204" pitchFamily="34" charset="0"/>
                <a:cs typeface="Arial" panose="020B0604020202020204" pitchFamily="34" charset="0"/>
              </a:defRPr>
            </a:lvl3pPr>
            <a:lvl4pPr marL="1371566" indent="0">
              <a:buFontTx/>
              <a:buNone/>
              <a:defRPr sz="2800" b="1" i="0">
                <a:latin typeface="Arial" panose="020B0604020202020204" pitchFamily="34" charset="0"/>
                <a:cs typeface="Arial" panose="020B0604020202020204" pitchFamily="34" charset="0"/>
              </a:defRPr>
            </a:lvl4pPr>
            <a:lvl5pPr marL="1828754"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sp>
        <p:nvSpPr>
          <p:cNvPr id="17" name="Content Placeholder 3">
            <a:extLst>
              <a:ext uri="{FF2B5EF4-FFF2-40B4-BE49-F238E27FC236}">
                <a16:creationId xmlns:a16="http://schemas.microsoft.com/office/drawing/2014/main" id="{F0DC0FE5-9492-3748-A02C-BFE5C2EE64C8}"/>
              </a:ext>
            </a:extLst>
          </p:cNvPr>
          <p:cNvSpPr>
            <a:spLocks noGrp="1"/>
          </p:cNvSpPr>
          <p:nvPr>
            <p:ph sz="quarter" idx="19" hasCustomPrompt="1"/>
          </p:nvPr>
        </p:nvSpPr>
        <p:spPr>
          <a:xfrm>
            <a:off x="5014912" y="2963863"/>
            <a:ext cx="2989263" cy="3181350"/>
          </a:xfrm>
        </p:spPr>
        <p:txBody>
          <a:bodyPr>
            <a:noAutofit/>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
        <p:nvSpPr>
          <p:cNvPr id="18" name="Text Placeholder 9">
            <a:extLst>
              <a:ext uri="{FF2B5EF4-FFF2-40B4-BE49-F238E27FC236}">
                <a16:creationId xmlns:a16="http://schemas.microsoft.com/office/drawing/2014/main" id="{0801D973-D4E6-F946-824B-5E3C34E88CDC}"/>
              </a:ext>
            </a:extLst>
          </p:cNvPr>
          <p:cNvSpPr>
            <a:spLocks noGrp="1"/>
          </p:cNvSpPr>
          <p:nvPr>
            <p:ph type="body" sz="quarter" idx="20" hasCustomPrompt="1"/>
          </p:nvPr>
        </p:nvSpPr>
        <p:spPr>
          <a:xfrm>
            <a:off x="8092942" y="2269573"/>
            <a:ext cx="2988997" cy="694147"/>
          </a:xfrm>
          <a:prstGeom prst="rect">
            <a:avLst/>
          </a:prstGeom>
          <a:noFill/>
        </p:spPr>
        <p:txBody>
          <a:bodyPr>
            <a:noAutofit/>
          </a:bodyPr>
          <a:lstStyle>
            <a:lvl1pPr marL="0" indent="0">
              <a:buFontTx/>
              <a:buNone/>
              <a:defRPr sz="1600" b="1" i="0" cap="all" baseline="0">
                <a:solidFill>
                  <a:schemeClr val="tx1"/>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19" name="Content Placeholder 3">
            <a:extLst>
              <a:ext uri="{FF2B5EF4-FFF2-40B4-BE49-F238E27FC236}">
                <a16:creationId xmlns:a16="http://schemas.microsoft.com/office/drawing/2014/main" id="{DDDFFD65-4213-0748-88CD-FD0B7985CBB7}"/>
              </a:ext>
            </a:extLst>
          </p:cNvPr>
          <p:cNvSpPr>
            <a:spLocks noGrp="1"/>
          </p:cNvSpPr>
          <p:nvPr>
            <p:ph sz="quarter" idx="21" hasCustomPrompt="1"/>
          </p:nvPr>
        </p:nvSpPr>
        <p:spPr>
          <a:xfrm>
            <a:off x="8093394" y="2963863"/>
            <a:ext cx="2989263" cy="3181350"/>
          </a:xfrm>
        </p:spPr>
        <p:txBody>
          <a:bodyPr>
            <a:noAutofit/>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
        <p:nvSpPr>
          <p:cNvPr id="22" name="Text Placeholder 5">
            <a:extLst>
              <a:ext uri="{FF2B5EF4-FFF2-40B4-BE49-F238E27FC236}">
                <a16:creationId xmlns:a16="http://schemas.microsoft.com/office/drawing/2014/main" id="{7D2B0047-6066-4545-9771-4A7C869FC687}"/>
              </a:ext>
            </a:extLst>
          </p:cNvPr>
          <p:cNvSpPr>
            <a:spLocks noGrp="1"/>
          </p:cNvSpPr>
          <p:nvPr>
            <p:ph type="body" sz="quarter" idx="22" hasCustomPrompt="1"/>
          </p:nvPr>
        </p:nvSpPr>
        <p:spPr>
          <a:xfrm>
            <a:off x="838202" y="2814640"/>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189" indent="0">
              <a:buNone/>
              <a:defRPr sz="1300" baseline="0">
                <a:solidFill>
                  <a:schemeClr val="bg1"/>
                </a:solidFill>
                <a:latin typeface="Gotham Office" panose="02000000000000000000" pitchFamily="2" charset="0"/>
              </a:defRPr>
            </a:lvl2pPr>
            <a:lvl3pPr marL="914377" indent="0">
              <a:buNone/>
              <a:defRPr sz="1300" baseline="0">
                <a:solidFill>
                  <a:schemeClr val="bg1"/>
                </a:solidFill>
                <a:latin typeface="Gotham Office" panose="02000000000000000000" pitchFamily="2" charset="0"/>
              </a:defRPr>
            </a:lvl3pPr>
            <a:lvl4pPr marL="1371566" indent="0">
              <a:buNone/>
              <a:defRPr sz="1300" baseline="0">
                <a:solidFill>
                  <a:schemeClr val="bg1"/>
                </a:solidFill>
                <a:latin typeface="Gotham Office" panose="02000000000000000000" pitchFamily="2" charset="0"/>
              </a:defRPr>
            </a:lvl4pPr>
            <a:lvl5pPr marL="1828754"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spTree>
    <p:extLst>
      <p:ext uri="{BB962C8B-B14F-4D97-AF65-F5344CB8AC3E}">
        <p14:creationId xmlns:p14="http://schemas.microsoft.com/office/powerpoint/2010/main" val="21682107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_columns_black">
    <p:bg>
      <p:bgPr>
        <a:solidFill>
          <a:schemeClr val="tx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4"/>
            <a:ext cx="2743200" cy="365125"/>
          </a:xfrm>
        </p:spPr>
        <p:txBody>
          <a:bodyPr/>
          <a:lstStyle>
            <a:lvl1pPr>
              <a:defRPr sz="1051">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9655573" y="6421980"/>
            <a:ext cx="2025651" cy="273050"/>
          </a:xfrm>
          <a:prstGeom prst="rect">
            <a:avLst/>
          </a:prstGeom>
        </p:spPr>
      </p:pic>
      <p:sp>
        <p:nvSpPr>
          <p:cNvPr id="13" name="Title 1">
            <a:extLst>
              <a:ext uri="{FF2B5EF4-FFF2-40B4-BE49-F238E27FC236}">
                <a16:creationId xmlns:a16="http://schemas.microsoft.com/office/drawing/2014/main" id="{7BDCEF83-4C03-1540-8FD7-87D64FE7AF6D}"/>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cap="none" baseline="0">
                <a:solidFill>
                  <a:schemeClr val="bg1"/>
                </a:solidFill>
                <a:latin typeface="Gotham Office" panose="02000000000000000000" pitchFamily="2" charset="0"/>
                <a:cs typeface="Arial Narrow" panose="020B0604020202020204" pitchFamily="34" charset="0"/>
              </a:defRPr>
            </a:lvl1pPr>
          </a:lstStyle>
          <a:p>
            <a:r>
              <a:rPr lang="en-US" dirty="0"/>
              <a:t>Click to edit slide title style long version with multiple lines</a:t>
            </a:r>
          </a:p>
        </p:txBody>
      </p:sp>
      <p:cxnSp>
        <p:nvCxnSpPr>
          <p:cNvPr id="14" name="Straight Connector 13">
            <a:extLst>
              <a:ext uri="{FF2B5EF4-FFF2-40B4-BE49-F238E27FC236}">
                <a16:creationId xmlns:a16="http://schemas.microsoft.com/office/drawing/2014/main" id="{4CA79A2C-A13D-2D4C-B9E8-C9664B5CD25E}"/>
              </a:ext>
            </a:extLst>
          </p:cNvPr>
          <p:cNvCxnSpPr/>
          <p:nvPr userDrawn="1"/>
        </p:nvCxnSpPr>
        <p:spPr>
          <a:xfrm>
            <a:off x="411414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D66D258-6242-A34E-B930-C698E25525CD}"/>
              </a:ext>
            </a:extLst>
          </p:cNvPr>
          <p:cNvCxnSpPr/>
          <p:nvPr userDrawn="1"/>
        </p:nvCxnSpPr>
        <p:spPr>
          <a:xfrm>
            <a:off x="7676699"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AED91392-AA16-6A4C-8E7E-C2A4F543196E}"/>
              </a:ext>
            </a:extLst>
          </p:cNvPr>
          <p:cNvSpPr>
            <a:spLocks noGrp="1"/>
          </p:cNvSpPr>
          <p:nvPr>
            <p:ph type="body" sz="quarter" idx="15" hasCustomPrompt="1"/>
          </p:nvPr>
        </p:nvSpPr>
        <p:spPr>
          <a:xfrm>
            <a:off x="837748" y="2269573"/>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22" name="Content Placeholder 3">
            <a:extLst>
              <a:ext uri="{FF2B5EF4-FFF2-40B4-BE49-F238E27FC236}">
                <a16:creationId xmlns:a16="http://schemas.microsoft.com/office/drawing/2014/main" id="{246F8F2E-BDEF-B74A-95F5-E8C05F83FC8E}"/>
              </a:ext>
            </a:extLst>
          </p:cNvPr>
          <p:cNvSpPr>
            <a:spLocks noGrp="1"/>
          </p:cNvSpPr>
          <p:nvPr>
            <p:ph sz="quarter" idx="19" hasCustomPrompt="1"/>
          </p:nvPr>
        </p:nvSpPr>
        <p:spPr>
          <a:xfrm>
            <a:off x="838201" y="2963863"/>
            <a:ext cx="2989263" cy="3181350"/>
          </a:xfrm>
        </p:spPr>
        <p:txBody>
          <a:bodyPr>
            <a:noAutofit/>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
        <p:nvSpPr>
          <p:cNvPr id="23" name="Text Placeholder 9">
            <a:extLst>
              <a:ext uri="{FF2B5EF4-FFF2-40B4-BE49-F238E27FC236}">
                <a16:creationId xmlns:a16="http://schemas.microsoft.com/office/drawing/2014/main" id="{813E4453-521E-174B-9488-7B31D9D60CC5}"/>
              </a:ext>
            </a:extLst>
          </p:cNvPr>
          <p:cNvSpPr>
            <a:spLocks noGrp="1"/>
          </p:cNvSpPr>
          <p:nvPr>
            <p:ph type="body" sz="quarter" idx="20" hasCustomPrompt="1"/>
          </p:nvPr>
        </p:nvSpPr>
        <p:spPr>
          <a:xfrm>
            <a:off x="4413251" y="2269573"/>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24" name="Content Placeholder 3">
            <a:extLst>
              <a:ext uri="{FF2B5EF4-FFF2-40B4-BE49-F238E27FC236}">
                <a16:creationId xmlns:a16="http://schemas.microsoft.com/office/drawing/2014/main" id="{5A34013A-06FD-6640-8DB0-FC16E160A472}"/>
              </a:ext>
            </a:extLst>
          </p:cNvPr>
          <p:cNvSpPr>
            <a:spLocks noGrp="1"/>
          </p:cNvSpPr>
          <p:nvPr>
            <p:ph sz="quarter" idx="21" hasCustomPrompt="1"/>
          </p:nvPr>
        </p:nvSpPr>
        <p:spPr>
          <a:xfrm>
            <a:off x="4413702" y="2963863"/>
            <a:ext cx="2989263" cy="3181350"/>
          </a:xfrm>
        </p:spPr>
        <p:txBody>
          <a:bodyPr>
            <a:noAutofit/>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
        <p:nvSpPr>
          <p:cNvPr id="25" name="Text Placeholder 9">
            <a:extLst>
              <a:ext uri="{FF2B5EF4-FFF2-40B4-BE49-F238E27FC236}">
                <a16:creationId xmlns:a16="http://schemas.microsoft.com/office/drawing/2014/main" id="{CBDBD18D-D586-7941-875D-DFEA83253893}"/>
              </a:ext>
            </a:extLst>
          </p:cNvPr>
          <p:cNvSpPr>
            <a:spLocks noGrp="1"/>
          </p:cNvSpPr>
          <p:nvPr>
            <p:ph type="body" sz="quarter" idx="22" hasCustomPrompt="1"/>
          </p:nvPr>
        </p:nvSpPr>
        <p:spPr>
          <a:xfrm>
            <a:off x="7966696" y="2269573"/>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189" indent="0">
              <a:buNone/>
              <a:defRPr/>
            </a:lvl2pPr>
          </a:lstStyle>
          <a:p>
            <a:pPr lvl="0"/>
            <a:r>
              <a:rPr lang="en-US" dirty="0"/>
              <a:t>Click to edit column text header</a:t>
            </a:r>
          </a:p>
        </p:txBody>
      </p:sp>
      <p:sp>
        <p:nvSpPr>
          <p:cNvPr id="26" name="Content Placeholder 3">
            <a:extLst>
              <a:ext uri="{FF2B5EF4-FFF2-40B4-BE49-F238E27FC236}">
                <a16:creationId xmlns:a16="http://schemas.microsoft.com/office/drawing/2014/main" id="{07C1A933-5332-CA49-9FAF-AF4AC536C8ED}"/>
              </a:ext>
            </a:extLst>
          </p:cNvPr>
          <p:cNvSpPr>
            <a:spLocks noGrp="1"/>
          </p:cNvSpPr>
          <p:nvPr>
            <p:ph sz="quarter" idx="23" hasCustomPrompt="1"/>
          </p:nvPr>
        </p:nvSpPr>
        <p:spPr>
          <a:xfrm>
            <a:off x="7967149" y="2963863"/>
            <a:ext cx="2989263" cy="3181350"/>
          </a:xfrm>
        </p:spPr>
        <p:txBody>
          <a:bodyPr>
            <a:noAutofit/>
          </a:bodyPr>
          <a:lstStyle>
            <a:lvl1pPr marL="0" indent="0">
              <a:buNone/>
              <a:defRPr sz="1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en-US" dirty="0"/>
              <a:t>Click to edit text</a:t>
            </a:r>
          </a:p>
        </p:txBody>
      </p:sp>
    </p:spTree>
    <p:extLst>
      <p:ext uri="{BB962C8B-B14F-4D97-AF65-F5344CB8AC3E}">
        <p14:creationId xmlns:p14="http://schemas.microsoft.com/office/powerpoint/2010/main" val="169542485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image" Target="../media/image23.png"/><Relationship Id="rId2" Type="http://schemas.openxmlformats.org/officeDocument/2006/relationships/slideLayout" Target="../slideLayouts/slideLayout128.xml"/><Relationship Id="rId16" Type="http://schemas.openxmlformats.org/officeDocument/2006/relationships/theme" Target="../theme/theme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102C32-C0CD-7147-9116-6362E8C5BE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slide title</a:t>
            </a:r>
          </a:p>
        </p:txBody>
      </p:sp>
      <p:sp>
        <p:nvSpPr>
          <p:cNvPr id="3" name="Text Placeholder 2">
            <a:extLst>
              <a:ext uri="{FF2B5EF4-FFF2-40B4-BE49-F238E27FC236}">
                <a16:creationId xmlns:a16="http://schemas.microsoft.com/office/drawing/2014/main" id="{26B44C2B-D5F6-2D41-9FF2-9C6FF0ADEC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089D453-C143-CC4B-8EA5-2D84DB4BF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1FFCF9-C27D-F94F-AF79-7DABFD39A70C}" type="datetime4">
              <a:rPr lang="en-US" smtClean="0"/>
              <a:t>January 22, 2024</a:t>
            </a:fld>
            <a:endParaRPr lang="en-US"/>
          </a:p>
        </p:txBody>
      </p:sp>
      <p:sp>
        <p:nvSpPr>
          <p:cNvPr id="5" name="Footer Placeholder 4">
            <a:extLst>
              <a:ext uri="{FF2B5EF4-FFF2-40B4-BE49-F238E27FC236}">
                <a16:creationId xmlns:a16="http://schemas.microsoft.com/office/drawing/2014/main" id="{CBE66BC3-528D-6A42-A7CB-B95ED3730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8838F9-78A8-874D-9598-92670A028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BFF72C-5ACC-BF44-8A77-29ED5F2D29E3}" type="slidenum">
              <a:rPr lang="en-US" smtClean="0"/>
              <a:t>‹#›</a:t>
            </a:fld>
            <a:endParaRPr lang="en-US"/>
          </a:p>
        </p:txBody>
      </p:sp>
    </p:spTree>
    <p:extLst>
      <p:ext uri="{BB962C8B-B14F-4D97-AF65-F5344CB8AC3E}">
        <p14:creationId xmlns:p14="http://schemas.microsoft.com/office/powerpoint/2010/main" val="3109439575"/>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 id="2147484317" r:id="rId15"/>
    <p:sldLayoutId id="2147484318" r:id="rId16"/>
    <p:sldLayoutId id="2147484319" r:id="rId17"/>
    <p:sldLayoutId id="2147484320" r:id="rId18"/>
    <p:sldLayoutId id="2147484321" r:id="rId19"/>
    <p:sldLayoutId id="2147484322" r:id="rId20"/>
    <p:sldLayoutId id="2147484323" r:id="rId21"/>
    <p:sldLayoutId id="2147484324" r:id="rId22"/>
    <p:sldLayoutId id="2147484325" r:id="rId23"/>
    <p:sldLayoutId id="2147484326" r:id="rId24"/>
    <p:sldLayoutId id="2147484327" r:id="rId25"/>
    <p:sldLayoutId id="2147484328" r:id="rId26"/>
    <p:sldLayoutId id="2147484329" r:id="rId27"/>
    <p:sldLayoutId id="2147484330" r:id="rId28"/>
    <p:sldLayoutId id="2147484331" r:id="rId29"/>
    <p:sldLayoutId id="2147484332" r:id="rId30"/>
    <p:sldLayoutId id="2147484333" r:id="rId31"/>
    <p:sldLayoutId id="2147484334" r:id="rId32"/>
    <p:sldLayoutId id="2147484335" r:id="rId33"/>
    <p:sldLayoutId id="2147484336" r:id="rId34"/>
    <p:sldLayoutId id="2147484337" r:id="rId35"/>
    <p:sldLayoutId id="2147484338" r:id="rId36"/>
    <p:sldLayoutId id="2147484339" r:id="rId37"/>
    <p:sldLayoutId id="2147484340" r:id="rId38"/>
    <p:sldLayoutId id="2147484341" r:id="rId39"/>
    <p:sldLayoutId id="2147484342" r:id="rId40"/>
    <p:sldLayoutId id="2147484343" r:id="rId41"/>
    <p:sldLayoutId id="2147484344" r:id="rId42"/>
    <p:sldLayoutId id="2147484345" r:id="rId43"/>
    <p:sldLayoutId id="2147484346" r:id="rId44"/>
    <p:sldLayoutId id="2147484347" r:id="rId45"/>
    <p:sldLayoutId id="2147484348" r:id="rId46"/>
    <p:sldLayoutId id="2147484349" r:id="rId47"/>
    <p:sldLayoutId id="2147484350" r:id="rId48"/>
    <p:sldLayoutId id="2147484351" r:id="rId49"/>
    <p:sldLayoutId id="2147484352" r:id="rId50"/>
    <p:sldLayoutId id="2147484353" r:id="rId51"/>
    <p:sldLayoutId id="2147484354" r:id="rId52"/>
    <p:sldLayoutId id="2147484355" r:id="rId53"/>
    <p:sldLayoutId id="2147484356" r:id="rId54"/>
    <p:sldLayoutId id="2147484357" r:id="rId55"/>
    <p:sldLayoutId id="2147484358" r:id="rId56"/>
    <p:sldLayoutId id="2147484359" r:id="rId57"/>
    <p:sldLayoutId id="2147484360" r:id="rId58"/>
    <p:sldLayoutId id="2147484361" r:id="rId59"/>
    <p:sldLayoutId id="2147484362" r:id="rId60"/>
    <p:sldLayoutId id="2147484363" r:id="rId61"/>
    <p:sldLayoutId id="2147484364" r:id="rId62"/>
    <p:sldLayoutId id="2147484292" r:id="rId63"/>
    <p:sldLayoutId id="2147484293" r:id="rId64"/>
    <p:sldLayoutId id="2147484294" r:id="rId65"/>
    <p:sldLayoutId id="2147484295" r:id="rId66"/>
    <p:sldLayoutId id="2147484296" r:id="rId67"/>
    <p:sldLayoutId id="2147484297" r:id="rId68"/>
    <p:sldLayoutId id="2147484298" r:id="rId69"/>
    <p:sldLayoutId id="2147484299" r:id="rId70"/>
    <p:sldLayoutId id="2147484300" r:id="rId71"/>
    <p:sldLayoutId id="2147484301" r:id="rId72"/>
    <p:sldLayoutId id="2147483908" r:id="rId73"/>
    <p:sldLayoutId id="2147483909" r:id="rId74"/>
    <p:sldLayoutId id="2147483910" r:id="rId75"/>
    <p:sldLayoutId id="2147483914" r:id="rId76"/>
    <p:sldLayoutId id="2147483915" r:id="rId77"/>
    <p:sldLayoutId id="2147483917" r:id="rId78"/>
    <p:sldLayoutId id="2147483918" r:id="rId79"/>
    <p:sldLayoutId id="2147483921" r:id="rId80"/>
    <p:sldLayoutId id="2147483922" r:id="rId81"/>
    <p:sldLayoutId id="2147483923" r:id="rId82"/>
    <p:sldLayoutId id="2147483924" r:id="rId83"/>
    <p:sldLayoutId id="2147483925" r:id="rId84"/>
    <p:sldLayoutId id="2147483926" r:id="rId85"/>
    <p:sldLayoutId id="2147483927" r:id="rId86"/>
    <p:sldLayoutId id="2147483929" r:id="rId87"/>
    <p:sldLayoutId id="2147483930" r:id="rId88"/>
    <p:sldLayoutId id="2147483933" r:id="rId89"/>
    <p:sldLayoutId id="2147483934" r:id="rId90"/>
    <p:sldLayoutId id="2147483935" r:id="rId91"/>
    <p:sldLayoutId id="2147483938" r:id="rId92"/>
    <p:sldLayoutId id="2147483940" r:id="rId93"/>
    <p:sldLayoutId id="2147483941" r:id="rId94"/>
    <p:sldLayoutId id="2147483942" r:id="rId95"/>
    <p:sldLayoutId id="2147483943" r:id="rId96"/>
    <p:sldLayoutId id="2147483944" r:id="rId97"/>
    <p:sldLayoutId id="2147483945" r:id="rId98"/>
    <p:sldLayoutId id="2147483946" r:id="rId99"/>
    <p:sldLayoutId id="2147483947" r:id="rId100"/>
    <p:sldLayoutId id="2147483948" r:id="rId101"/>
    <p:sldLayoutId id="2147483949" r:id="rId102"/>
    <p:sldLayoutId id="2147483950" r:id="rId103"/>
    <p:sldLayoutId id="2147483951" r:id="rId104"/>
    <p:sldLayoutId id="2147483952" r:id="rId105"/>
    <p:sldLayoutId id="2147483953" r:id="rId106"/>
    <p:sldLayoutId id="2147483956" r:id="rId107"/>
    <p:sldLayoutId id="2147483957" r:id="rId108"/>
    <p:sldLayoutId id="2147483958" r:id="rId109"/>
    <p:sldLayoutId id="2147483959" r:id="rId110"/>
    <p:sldLayoutId id="2147483960" r:id="rId111"/>
    <p:sldLayoutId id="2147483961" r:id="rId112"/>
    <p:sldLayoutId id="2147484128" r:id="rId113"/>
    <p:sldLayoutId id="2147484129" r:id="rId114"/>
    <p:sldLayoutId id="2147484132" r:id="rId115"/>
    <p:sldLayoutId id="2147484135" r:id="rId116"/>
    <p:sldLayoutId id="2147483649" r:id="rId117"/>
    <p:sldLayoutId id="2147483683" r:id="rId118"/>
    <p:sldLayoutId id="2147483681" r:id="rId119"/>
    <p:sldLayoutId id="2147483695" r:id="rId120"/>
    <p:sldLayoutId id="2147483684" r:id="rId121"/>
    <p:sldLayoutId id="2147483696" r:id="rId122"/>
    <p:sldLayoutId id="2147483687" r:id="rId123"/>
    <p:sldLayoutId id="2147483698" r:id="rId124"/>
    <p:sldLayoutId id="2147483699" r:id="rId125"/>
    <p:sldLayoutId id="2147483700" r:id="rId126"/>
  </p:sldLayoutIdLst>
  <p:hf hdr="0" ftr="0"/>
  <p:txStyles>
    <p:titleStyle>
      <a:lvl1pPr algn="l" defTabSz="914400" rtl="0" eaLnBrk="1" latinLnBrk="0" hangingPunct="1">
        <a:lnSpc>
          <a:spcPct val="90000"/>
        </a:lnSpc>
        <a:spcBef>
          <a:spcPct val="0"/>
        </a:spcBef>
        <a:buNone/>
        <a:defRPr sz="4400" b="1" i="0" kern="1200" baseline="0">
          <a:solidFill>
            <a:schemeClr val="tx1"/>
          </a:solidFill>
          <a:latin typeface="Gotham Office"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Gotham Offic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Gotham Offic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Gotham Offic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Gotham Offic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Gotham Offic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49904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8492C-3AB6-4A37-A402-D838B9701AFF}" type="datetime1">
              <a:rPr lang="en-US" smtClean="0"/>
              <a:t>1/22/24</a:t>
            </a:fld>
            <a:endParaRPr lang="en-US"/>
          </a:p>
        </p:txBody>
      </p:sp>
      <p:sp>
        <p:nvSpPr>
          <p:cNvPr id="5" name="Footer Placeholder 4"/>
          <p:cNvSpPr>
            <a:spLocks noGrp="1"/>
          </p:cNvSpPr>
          <p:nvPr>
            <p:ph type="ftr" sz="quarter" idx="3"/>
          </p:nvPr>
        </p:nvSpPr>
        <p:spPr>
          <a:xfrm>
            <a:off x="4165600" y="649904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Journal of Substance Abuse Treatment</a:t>
            </a:r>
          </a:p>
        </p:txBody>
      </p:sp>
      <p:sp>
        <p:nvSpPr>
          <p:cNvPr id="6" name="Slide Number Placeholder 5"/>
          <p:cNvSpPr>
            <a:spLocks noGrp="1"/>
          </p:cNvSpPr>
          <p:nvPr>
            <p:ph type="sldNum" sz="quarter" idx="4"/>
          </p:nvPr>
        </p:nvSpPr>
        <p:spPr>
          <a:xfrm>
            <a:off x="9021640" y="649904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622AC-A282-9647-9173-9EF7260DDF1F}" type="slidenum">
              <a:rPr lang="en-US" smtClean="0"/>
              <a:pPr/>
              <a:t>‹#›</a:t>
            </a:fld>
            <a:endParaRPr lang="en-US"/>
          </a:p>
        </p:txBody>
      </p:sp>
      <p:sp>
        <p:nvSpPr>
          <p:cNvPr id="12" name="Rectangle 11"/>
          <p:cNvSpPr/>
          <p:nvPr/>
        </p:nvSpPr>
        <p:spPr>
          <a:xfrm>
            <a:off x="-1" y="6760992"/>
            <a:ext cx="12192000" cy="103180"/>
          </a:xfrm>
          <a:prstGeom prst="rect">
            <a:avLst/>
          </a:prstGeom>
          <a:solidFill>
            <a:srgbClr val="D900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67323" y="4585718"/>
            <a:ext cx="3140355" cy="2187032"/>
          </a:xfrm>
          <a:prstGeom prst="rect">
            <a:avLst/>
          </a:prstGeom>
        </p:spPr>
      </p:pic>
    </p:spTree>
    <p:extLst>
      <p:ext uri="{BB962C8B-B14F-4D97-AF65-F5344CB8AC3E}">
        <p14:creationId xmlns:p14="http://schemas.microsoft.com/office/powerpoint/2010/main" val="2496402815"/>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7" r:id="rId11"/>
    <p:sldLayoutId id="2147484378" r:id="rId12"/>
    <p:sldLayoutId id="2147484379" r:id="rId13"/>
    <p:sldLayoutId id="2147484380" r:id="rId14"/>
    <p:sldLayoutId id="2147484381" r:id="rId15"/>
  </p:sldLayoutIdLst>
  <p:hf sldNum="0" hdr="0" dt="0"/>
  <p:txStyles>
    <p:titleStyle>
      <a:lvl1pPr algn="ctr" defTabSz="457200" rtl="0" eaLnBrk="1" latinLnBrk="0" hangingPunct="1">
        <a:spcBef>
          <a:spcPct val="0"/>
        </a:spcBef>
        <a:buNone/>
        <a:defRPr sz="3600" kern="1200">
          <a:solidFill>
            <a:srgbClr val="C30C2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4.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35.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7.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39.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41.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13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channel/UCZ7ya7sIWTlRpIgx3ycpHWg" TargetMode="External"/><Relationship Id="rId2" Type="http://schemas.openxmlformats.org/officeDocument/2006/relationships/notesSlide" Target="../notesSlides/notesSlide17.xml"/><Relationship Id="rId1" Type="http://schemas.openxmlformats.org/officeDocument/2006/relationships/slideLayout" Target="../slideLayouts/slideLayout133.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138.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1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1.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3" Type="http://schemas.openxmlformats.org/officeDocument/2006/relationships/hyperlink" Target="https://www.yalom.com/" TargetMode="External"/><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2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31.xml"/></Relationships>
</file>

<file path=ppt/slides/_rels/slide31.xml.rels><?xml version="1.0" encoding="UTF-8" standalone="yes"?>
<Relationships xmlns="http://schemas.openxmlformats.org/package/2006/relationships"><Relationship Id="rId2" Type="http://schemas.openxmlformats.org/officeDocument/2006/relationships/hyperlink" Target="https://doi.org/10.4324/9781315809007" TargetMode="External"/><Relationship Id="rId1" Type="http://schemas.openxmlformats.org/officeDocument/2006/relationships/slideLayout" Target="../slideLayouts/slideLayout1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3" Type="http://schemas.openxmlformats.org/officeDocument/2006/relationships/hyperlink" Target="https://psychoanalysis.org.uk/our-authors-and-theorists/wilfred-bion" TargetMode="External"/><Relationship Id="rId7"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2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12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CDF74F1E-4ABE-3E43-11BA-AF61FF73BF3E}"/>
              </a:ext>
            </a:extLst>
          </p:cNvPr>
          <p:cNvSpPr>
            <a:spLocks noGrp="1"/>
          </p:cNvSpPr>
          <p:nvPr>
            <p:ph sz="half" idx="1"/>
          </p:nvPr>
        </p:nvSpPr>
        <p:spPr>
          <a:xfrm>
            <a:off x="5980471" y="3323303"/>
            <a:ext cx="4156587" cy="2853660"/>
          </a:xfrm>
        </p:spPr>
        <p:txBody>
          <a:bodyPr>
            <a:normAutofit/>
          </a:bodyPr>
          <a:lstStyle/>
          <a:p>
            <a:r>
              <a:rPr lang="en-US"/>
              <a:t>Chris Stewart, MD</a:t>
            </a:r>
          </a:p>
          <a:p>
            <a:endParaRPr lang="en-US"/>
          </a:p>
          <a:p>
            <a:r>
              <a:rPr lang="en-US"/>
              <a:t>CAPTASA</a:t>
            </a:r>
          </a:p>
          <a:p>
            <a:r>
              <a:rPr lang="en-US"/>
              <a:t>Embassy Suites</a:t>
            </a:r>
          </a:p>
          <a:p>
            <a:r>
              <a:rPr lang="en-US"/>
              <a:t>January 27, 2024</a:t>
            </a:r>
            <a:endParaRPr lang="en-US" dirty="0"/>
          </a:p>
        </p:txBody>
      </p:sp>
      <p:sp>
        <p:nvSpPr>
          <p:cNvPr id="2" name="Title 1">
            <a:extLst>
              <a:ext uri="{FF2B5EF4-FFF2-40B4-BE49-F238E27FC236}">
                <a16:creationId xmlns:a16="http://schemas.microsoft.com/office/drawing/2014/main" id="{8857F1F3-E61B-A341-957D-29EE9EEE1047}"/>
              </a:ext>
            </a:extLst>
          </p:cNvPr>
          <p:cNvSpPr>
            <a:spLocks noGrp="1"/>
          </p:cNvSpPr>
          <p:nvPr>
            <p:ph type="ctrTitle"/>
          </p:nvPr>
        </p:nvSpPr>
        <p:spPr>
          <a:xfrm>
            <a:off x="5980471" y="609601"/>
            <a:ext cx="4038600" cy="2535646"/>
          </a:xfrm>
        </p:spPr>
        <p:txBody>
          <a:bodyPr anchor="b">
            <a:normAutofit/>
          </a:bodyPr>
          <a:lstStyle/>
          <a:p>
            <a:r>
              <a:rPr lang="en-US" dirty="0"/>
              <a:t>The POWER of Group: Integration of 12 step Recovery and Interpersonal Group Psychotherapy</a:t>
            </a:r>
          </a:p>
        </p:txBody>
      </p:sp>
      <p:pic>
        <p:nvPicPr>
          <p:cNvPr id="4" name="Video 3" descr="People Raising Their Hands">
            <a:extLst>
              <a:ext uri="{FF2B5EF4-FFF2-40B4-BE49-F238E27FC236}">
                <a16:creationId xmlns:a16="http://schemas.microsoft.com/office/drawing/2014/main" id="{968884F1-28DE-0015-8FBA-0D949BB6A96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8297" r="27626" b="-1"/>
          <a:stretch/>
        </p:blipFill>
        <p:spPr>
          <a:xfrm>
            <a:off x="0" y="9724"/>
            <a:ext cx="5358581" cy="6838552"/>
          </a:xfrm>
          <a:prstGeom prst="rect">
            <a:avLst/>
          </a:prstGeom>
          <a:noFill/>
        </p:spPr>
      </p:pic>
      <p:sp>
        <p:nvSpPr>
          <p:cNvPr id="10" name="Slide Number Placeholder 4" hidden="1">
            <a:extLst>
              <a:ext uri="{FF2B5EF4-FFF2-40B4-BE49-F238E27FC236}">
                <a16:creationId xmlns:a16="http://schemas.microsoft.com/office/drawing/2014/main" id="{0F0C44D0-A80F-7122-2393-A3D19E800E1A}"/>
              </a:ext>
            </a:extLst>
          </p:cNvPr>
          <p:cNvSpPr>
            <a:spLocks noGrp="1"/>
          </p:cNvSpPr>
          <p:nvPr>
            <p:ph type="sldNum" sz="quarter" idx="12"/>
          </p:nvPr>
        </p:nvSpPr>
        <p:spPr/>
        <p:txBody>
          <a:bodyPr/>
          <a:lstStyle/>
          <a:p>
            <a:pPr>
              <a:spcAft>
                <a:spcPts val="600"/>
              </a:spcAft>
            </a:pPr>
            <a:r>
              <a:rPr lang="en-US"/>
              <a:t>|  </a:t>
            </a:r>
            <a:fld id="{97BFF72C-5ACC-BF44-8A77-29ED5F2D29E3}" type="slidenum">
              <a:rPr lang="en-US" smtClean="0"/>
              <a:pPr>
                <a:spcAft>
                  <a:spcPts val="600"/>
                </a:spcAft>
              </a:pPr>
              <a:t>1</a:t>
            </a:fld>
            <a:endParaRPr lang="en-US"/>
          </a:p>
        </p:txBody>
      </p:sp>
    </p:spTree>
    <p:extLst>
      <p:ext uri="{BB962C8B-B14F-4D97-AF65-F5344CB8AC3E}">
        <p14:creationId xmlns:p14="http://schemas.microsoft.com/office/powerpoint/2010/main" val="84145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Content Placeholder 1">
            <a:extLst>
              <a:ext uri="{FF2B5EF4-FFF2-40B4-BE49-F238E27FC236}">
                <a16:creationId xmlns:a16="http://schemas.microsoft.com/office/drawing/2014/main" id="{C96CDBB4-E0CA-B405-92CC-82B7B57E5C74}"/>
              </a:ext>
            </a:extLst>
          </p:cNvPr>
          <p:cNvSpPr>
            <a:spLocks noGrp="1"/>
          </p:cNvSpPr>
          <p:nvPr>
            <p:ph sz="half" idx="1"/>
          </p:nvPr>
        </p:nvSpPr>
        <p:spPr>
          <a:xfrm>
            <a:off x="838200" y="3323303"/>
            <a:ext cx="4156587" cy="2853660"/>
          </a:xfrm>
        </p:spPr>
        <p:txBody>
          <a:bodyPr/>
          <a:lstStyle/>
          <a:p>
            <a:endParaRPr lang="en-US"/>
          </a:p>
        </p:txBody>
      </p:sp>
      <p:sp>
        <p:nvSpPr>
          <p:cNvPr id="3" name="Title 2">
            <a:extLst>
              <a:ext uri="{FF2B5EF4-FFF2-40B4-BE49-F238E27FC236}">
                <a16:creationId xmlns:a16="http://schemas.microsoft.com/office/drawing/2014/main" id="{C6051271-3416-1413-38CF-5713E90B3C54}"/>
              </a:ext>
            </a:extLst>
          </p:cNvPr>
          <p:cNvSpPr>
            <a:spLocks noGrp="1"/>
          </p:cNvSpPr>
          <p:nvPr>
            <p:ph type="ctrTitle"/>
          </p:nvPr>
        </p:nvSpPr>
        <p:spPr>
          <a:xfrm>
            <a:off x="838200" y="609601"/>
            <a:ext cx="4038600" cy="2535646"/>
          </a:xfrm>
        </p:spPr>
        <p:txBody>
          <a:bodyPr anchor="b">
            <a:normAutofit/>
          </a:bodyPr>
          <a:lstStyle/>
          <a:p>
            <a:r>
              <a:rPr lang="en-US" dirty="0"/>
              <a:t>Keith Auerbach, MD</a:t>
            </a:r>
          </a:p>
        </p:txBody>
      </p:sp>
      <p:pic>
        <p:nvPicPr>
          <p:cNvPr id="1026" name="Picture 2">
            <a:extLst>
              <a:ext uri="{FF2B5EF4-FFF2-40B4-BE49-F238E27FC236}">
                <a16:creationId xmlns:a16="http://schemas.microsoft.com/office/drawing/2014/main" id="{B4FE29D8-B9DE-5E67-28EA-245EC1FBBC8F}"/>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11322" r="11324" b="2"/>
          <a:stretch/>
        </p:blipFill>
        <p:spPr bwMode="auto">
          <a:xfrm>
            <a:off x="5722375" y="27720"/>
            <a:ext cx="6469626" cy="6857990"/>
          </a:xfrm>
          <a:prstGeom prst="rect">
            <a:avLst/>
          </a:prstGeom>
          <a:solidFill>
            <a:srgbClr val="FFFFFF"/>
          </a:solidFill>
        </p:spPr>
      </p:pic>
      <p:sp>
        <p:nvSpPr>
          <p:cNvPr id="5" name="Slide Number Placeholder 4" hidden="1">
            <a:extLst>
              <a:ext uri="{FF2B5EF4-FFF2-40B4-BE49-F238E27FC236}">
                <a16:creationId xmlns:a16="http://schemas.microsoft.com/office/drawing/2014/main" id="{BACA7FDB-B2E9-B5A5-F2E0-3A0EE6D09E4A}"/>
              </a:ext>
            </a:extLst>
          </p:cNvPr>
          <p:cNvSpPr>
            <a:spLocks noGrp="1"/>
          </p:cNvSpPr>
          <p:nvPr>
            <p:ph type="sldNum" sz="quarter" idx="4294967295"/>
          </p:nvPr>
        </p:nvSpPr>
        <p:spPr>
          <a:xfrm>
            <a:off x="9269360" y="6366182"/>
            <a:ext cx="2743200" cy="365125"/>
          </a:xfrm>
        </p:spPr>
        <p:txBody>
          <a:bodyPr/>
          <a:lstStyle/>
          <a:p>
            <a:pPr>
              <a:spcAft>
                <a:spcPts val="600"/>
              </a:spcAft>
            </a:pPr>
            <a:r>
              <a:rPr lang="en-US"/>
              <a:t>|  </a:t>
            </a:r>
            <a:fld id="{97BFF72C-5ACC-BF44-8A77-29ED5F2D29E3}" type="slidenum">
              <a:rPr lang="en-US" smtClean="0"/>
              <a:pPr>
                <a:spcAft>
                  <a:spcPts val="600"/>
                </a:spcAft>
              </a:pPr>
              <a:t>10</a:t>
            </a:fld>
            <a:endParaRPr lang="en-US"/>
          </a:p>
        </p:txBody>
      </p:sp>
    </p:spTree>
    <p:extLst>
      <p:ext uri="{BB962C8B-B14F-4D97-AF65-F5344CB8AC3E}">
        <p14:creationId xmlns:p14="http://schemas.microsoft.com/office/powerpoint/2010/main" val="328199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370AAA-36ED-7CC0-4D2D-1CE199FE1674}"/>
              </a:ext>
            </a:extLst>
          </p:cNvPr>
          <p:cNvSpPr>
            <a:spLocks noGrp="1"/>
          </p:cNvSpPr>
          <p:nvPr>
            <p:ph type="sldNum" sz="quarter" idx="12"/>
          </p:nvPr>
        </p:nvSpPr>
        <p:spPr/>
        <p:txBody>
          <a:bodyPr/>
          <a:lstStyle/>
          <a:p>
            <a:r>
              <a:rPr lang="en-US"/>
              <a:t>|  </a:t>
            </a:r>
            <a:fld id="{97BFF72C-5ACC-BF44-8A77-29ED5F2D29E3}" type="slidenum">
              <a:rPr lang="en-US" smtClean="0"/>
              <a:pPr/>
              <a:t>11</a:t>
            </a:fld>
            <a:endParaRPr lang="en-US" dirty="0"/>
          </a:p>
        </p:txBody>
      </p:sp>
      <p:sp>
        <p:nvSpPr>
          <p:cNvPr id="3" name="Title 2">
            <a:extLst>
              <a:ext uri="{FF2B5EF4-FFF2-40B4-BE49-F238E27FC236}">
                <a16:creationId xmlns:a16="http://schemas.microsoft.com/office/drawing/2014/main" id="{260C6292-89FF-2D9F-219B-2BF35295D1B9}"/>
              </a:ext>
            </a:extLst>
          </p:cNvPr>
          <p:cNvSpPr>
            <a:spLocks noGrp="1"/>
          </p:cNvSpPr>
          <p:nvPr>
            <p:ph type="ctrTitle"/>
          </p:nvPr>
        </p:nvSpPr>
        <p:spPr/>
        <p:txBody>
          <a:bodyPr/>
          <a:lstStyle/>
          <a:p>
            <a:r>
              <a:rPr lang="en-US" dirty="0"/>
              <a:t>“Group is the Liquid Drano of psychotherapy”</a:t>
            </a:r>
            <a:br>
              <a:rPr lang="en-US" dirty="0"/>
            </a:br>
            <a:endParaRPr lang="en-US" dirty="0"/>
          </a:p>
        </p:txBody>
      </p:sp>
      <p:sp>
        <p:nvSpPr>
          <p:cNvPr id="4" name="Content Placeholder 3">
            <a:extLst>
              <a:ext uri="{FF2B5EF4-FFF2-40B4-BE49-F238E27FC236}">
                <a16:creationId xmlns:a16="http://schemas.microsoft.com/office/drawing/2014/main" id="{5CE787F8-A035-7340-85C7-1CB43CEE1AC8}"/>
              </a:ext>
            </a:extLst>
          </p:cNvPr>
          <p:cNvSpPr>
            <a:spLocks noGrp="1"/>
          </p:cNvSpPr>
          <p:nvPr>
            <p:ph sz="quarter" idx="13"/>
          </p:nvPr>
        </p:nvSpPr>
        <p:spPr/>
        <p:txBody>
          <a:bodyPr/>
          <a:lstStyle/>
          <a:p>
            <a:r>
              <a:rPr lang="en-US" dirty="0"/>
              <a:t>Keith Auerbach, MD</a:t>
            </a:r>
          </a:p>
        </p:txBody>
      </p:sp>
    </p:spTree>
    <p:extLst>
      <p:ext uri="{BB962C8B-B14F-4D97-AF65-F5344CB8AC3E}">
        <p14:creationId xmlns:p14="http://schemas.microsoft.com/office/powerpoint/2010/main" val="3530067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39B03E0F-2DFA-7328-CA59-94CB19DABDB6}"/>
              </a:ext>
            </a:extLst>
          </p:cNvPr>
          <p:cNvSpPr>
            <a:spLocks noGrp="1"/>
          </p:cNvSpPr>
          <p:nvPr>
            <p:ph type="sldNum" sz="quarter" idx="12"/>
          </p:nvPr>
        </p:nvSpPr>
        <p:spPr/>
        <p:txBody>
          <a:bodyPr/>
          <a:lstStyle/>
          <a:p>
            <a:pPr>
              <a:spcAft>
                <a:spcPts val="600"/>
              </a:spcAft>
            </a:pPr>
            <a:r>
              <a:rPr lang="en-US"/>
              <a:t>|  </a:t>
            </a:r>
            <a:fld id="{97BFF72C-5ACC-BF44-8A77-29ED5F2D29E3}" type="slidenum">
              <a:rPr lang="en-US" smtClean="0"/>
              <a:pPr>
                <a:spcAft>
                  <a:spcPts val="600"/>
                </a:spcAft>
              </a:pPr>
              <a:t>12</a:t>
            </a:fld>
            <a:endParaRPr lang="en-US"/>
          </a:p>
        </p:txBody>
      </p:sp>
      <p:pic>
        <p:nvPicPr>
          <p:cNvPr id="5" name="Picture Placeholder 5">
            <a:extLst>
              <a:ext uri="{FF2B5EF4-FFF2-40B4-BE49-F238E27FC236}">
                <a16:creationId xmlns:a16="http://schemas.microsoft.com/office/drawing/2014/main" id="{CD68AD7F-522E-730A-6DBF-07ED02C7DB06}"/>
              </a:ext>
            </a:extLst>
          </p:cNvPr>
          <p:cNvPicPr>
            <a:picLocks noGrp="1" noChangeAspect="1"/>
          </p:cNvPicPr>
          <p:nvPr>
            <p:ph sz="quarter" idx="13"/>
          </p:nvPr>
        </p:nvPicPr>
        <p:blipFill>
          <a:blip r:embed="rId3"/>
          <a:stretch>
            <a:fillRect/>
          </a:stretch>
        </p:blipFill>
        <p:spPr>
          <a:xfrm>
            <a:off x="2028097" y="68263"/>
            <a:ext cx="8135809" cy="6284912"/>
          </a:xfrm>
          <a:prstGeom prst="rect">
            <a:avLst/>
          </a:prstGeom>
          <a:noFill/>
        </p:spPr>
      </p:pic>
    </p:spTree>
    <p:extLst>
      <p:ext uri="{BB962C8B-B14F-4D97-AF65-F5344CB8AC3E}">
        <p14:creationId xmlns:p14="http://schemas.microsoft.com/office/powerpoint/2010/main" val="317961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44A11-4453-FCAA-B758-DEB9AFE3121A}"/>
              </a:ext>
            </a:extLst>
          </p:cNvPr>
          <p:cNvSpPr>
            <a:spLocks noGrp="1"/>
          </p:cNvSpPr>
          <p:nvPr>
            <p:ph type="title"/>
          </p:nvPr>
        </p:nvSpPr>
        <p:spPr>
          <a:xfrm>
            <a:off x="6513788" y="365125"/>
            <a:ext cx="4840010" cy="1807305"/>
          </a:xfrm>
        </p:spPr>
        <p:txBody>
          <a:bodyPr>
            <a:normAutofit/>
          </a:bodyPr>
          <a:lstStyle/>
          <a:p>
            <a:r>
              <a:rPr lang="en-US" dirty="0"/>
              <a:t>Surrender</a:t>
            </a:r>
          </a:p>
        </p:txBody>
      </p:sp>
      <p:sp>
        <p:nvSpPr>
          <p:cNvPr id="3" name="Content Placeholder 2">
            <a:extLst>
              <a:ext uri="{FF2B5EF4-FFF2-40B4-BE49-F238E27FC236}">
                <a16:creationId xmlns:a16="http://schemas.microsoft.com/office/drawing/2014/main" id="{D65A80EC-A4AD-16FF-4709-4A131C8F48F2}"/>
              </a:ext>
            </a:extLst>
          </p:cNvPr>
          <p:cNvSpPr>
            <a:spLocks noGrp="1"/>
          </p:cNvSpPr>
          <p:nvPr>
            <p:ph idx="1"/>
          </p:nvPr>
        </p:nvSpPr>
        <p:spPr>
          <a:xfrm>
            <a:off x="6513788" y="2333297"/>
            <a:ext cx="4840010" cy="3843666"/>
          </a:xfrm>
        </p:spPr>
        <p:txBody>
          <a:bodyPr>
            <a:normAutofit fontScale="92500" lnSpcReduction="20000"/>
          </a:bodyPr>
          <a:lstStyle/>
          <a:p>
            <a:r>
              <a:rPr lang="en-US" sz="1700" dirty="0"/>
              <a:t>Surrender to the group process can be understood in this context as the willingness to share in the ‘here and now’ emotional experiences with the group.</a:t>
            </a:r>
          </a:p>
          <a:p>
            <a:r>
              <a:rPr lang="en-US" sz="1700" dirty="0"/>
              <a:t>Willingness is facilitated by the contract negotiations accepted by members for being in the group, and their compliance with the group agreement.</a:t>
            </a:r>
          </a:p>
          <a:p>
            <a:r>
              <a:rPr lang="en-US" sz="1700" dirty="0"/>
              <a:t>A relationship to a power greater than self for members is allowed to emerge and can be explicitly recognized in real time.</a:t>
            </a:r>
          </a:p>
          <a:p>
            <a:r>
              <a:rPr lang="en-US" sz="1700" dirty="0"/>
              <a:t>Group members may locate a power greater than themselves with the leader or the group (conscious).</a:t>
            </a:r>
          </a:p>
          <a:p>
            <a:r>
              <a:rPr lang="en-US" sz="1700" dirty="0"/>
              <a:t>Roth states surrender can be understood as allowing the process of transference with authority to unfold in the group and can be used to frame attachment to recovery process.</a:t>
            </a:r>
          </a:p>
        </p:txBody>
      </p:sp>
      <p:sp>
        <p:nvSpPr>
          <p:cNvPr id="4" name="Date Placeholder 3">
            <a:extLst>
              <a:ext uri="{FF2B5EF4-FFF2-40B4-BE49-F238E27FC236}">
                <a16:creationId xmlns:a16="http://schemas.microsoft.com/office/drawing/2014/main" id="{D16193AC-26D2-F102-4BE5-5E7C20FF1816}"/>
              </a:ext>
            </a:extLst>
          </p:cNvPr>
          <p:cNvSpPr>
            <a:spLocks noGrp="1"/>
          </p:cNvSpPr>
          <p:nvPr>
            <p:ph type="dt" sz="half" idx="10"/>
          </p:nvPr>
        </p:nvSpPr>
        <p:spPr/>
        <p:txBody>
          <a:bodyPr>
            <a:normAutofit/>
          </a:bodyPr>
          <a:lstStyle/>
          <a:p>
            <a:pPr>
              <a:spcAft>
                <a:spcPts val="600"/>
              </a:spcAft>
            </a:pPr>
            <a:fld id="{D820C4C9-7DA7-F04D-B54B-0CD28EF7367B}" type="datetime1">
              <a:rPr lang="en-US" smtClean="0">
                <a:solidFill>
                  <a:srgbClr val="FFFFFF"/>
                </a:solidFill>
              </a:rPr>
              <a:pPr>
                <a:spcAft>
                  <a:spcPts val="600"/>
                </a:spcAft>
              </a:pPr>
              <a:t>1/22/24</a:t>
            </a:fld>
            <a:endParaRPr lang="en-US">
              <a:solidFill>
                <a:srgbClr val="FFFFFF"/>
              </a:solidFill>
            </a:endParaRPr>
          </a:p>
        </p:txBody>
      </p:sp>
      <p:sp>
        <p:nvSpPr>
          <p:cNvPr id="5" name="Slide Number Placeholder 4">
            <a:extLst>
              <a:ext uri="{FF2B5EF4-FFF2-40B4-BE49-F238E27FC236}">
                <a16:creationId xmlns:a16="http://schemas.microsoft.com/office/drawing/2014/main" id="{B6B67959-33EC-AF5A-B4D1-767CC141291B}"/>
              </a:ext>
            </a:extLst>
          </p:cNvPr>
          <p:cNvSpPr>
            <a:spLocks noGrp="1"/>
          </p:cNvSpPr>
          <p:nvPr>
            <p:ph type="sldNum" sz="quarter" idx="12"/>
          </p:nvPr>
        </p:nvSpPr>
        <p:spPr/>
        <p:txBody>
          <a:bodyPr>
            <a:normAutofit/>
          </a:bodyPr>
          <a:lstStyle/>
          <a:p>
            <a:pPr>
              <a:spcAft>
                <a:spcPts val="600"/>
              </a:spcAft>
            </a:pPr>
            <a:fld id="{048B4620-3A07-4D91-B8F9-E3E2F8170E6B}" type="slidenum">
              <a:rPr lang="en-US" smtClean="0"/>
              <a:pPr>
                <a:spcAft>
                  <a:spcPts val="600"/>
                </a:spcAft>
              </a:pPr>
              <a:t>13</a:t>
            </a:fld>
            <a:endParaRPr lang="en-US"/>
          </a:p>
        </p:txBody>
      </p:sp>
      <p:pic>
        <p:nvPicPr>
          <p:cNvPr id="7" name="Picture 6" descr="One in a crowd">
            <a:extLst>
              <a:ext uri="{FF2B5EF4-FFF2-40B4-BE49-F238E27FC236}">
                <a16:creationId xmlns:a16="http://schemas.microsoft.com/office/drawing/2014/main" id="{043EA3A0-F938-F464-2BCB-DE4134234C82}"/>
              </a:ext>
            </a:extLst>
          </p:cNvPr>
          <p:cNvPicPr>
            <a:picLocks noChangeAspect="1"/>
          </p:cNvPicPr>
          <p:nvPr/>
        </p:nvPicPr>
        <p:blipFill rotWithShape="1">
          <a:blip r:embed="rId2"/>
          <a:srcRect l="20649" r="12459"/>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3611246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alpha val="52107"/>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515F2-E494-7B38-32FB-EBF7559D2023}"/>
              </a:ext>
            </a:extLst>
          </p:cNvPr>
          <p:cNvSpPr>
            <a:spLocks noGrp="1"/>
          </p:cNvSpPr>
          <p:nvPr>
            <p:ph type="sldNum" sz="quarter" idx="12"/>
          </p:nvPr>
        </p:nvSpPr>
        <p:spPr/>
        <p:txBody>
          <a:bodyPr/>
          <a:lstStyle/>
          <a:p>
            <a:r>
              <a:rPr lang="en-US"/>
              <a:t>|  </a:t>
            </a:r>
            <a:fld id="{97BFF72C-5ACC-BF44-8A77-29ED5F2D29E3}" type="slidenum">
              <a:rPr lang="en-US" smtClean="0"/>
              <a:pPr/>
              <a:t>14</a:t>
            </a:fld>
            <a:endParaRPr lang="en-US" dirty="0"/>
          </a:p>
        </p:txBody>
      </p:sp>
      <p:sp>
        <p:nvSpPr>
          <p:cNvPr id="3" name="Title 2">
            <a:extLst>
              <a:ext uri="{FF2B5EF4-FFF2-40B4-BE49-F238E27FC236}">
                <a16:creationId xmlns:a16="http://schemas.microsoft.com/office/drawing/2014/main" id="{06B6AE6D-7B87-909E-1241-7525A38DED24}"/>
              </a:ext>
            </a:extLst>
          </p:cNvPr>
          <p:cNvSpPr>
            <a:spLocks noGrp="1"/>
          </p:cNvSpPr>
          <p:nvPr>
            <p:ph type="ctrTitle"/>
          </p:nvPr>
        </p:nvSpPr>
        <p:spPr>
          <a:xfrm>
            <a:off x="838200" y="595746"/>
            <a:ext cx="7582786" cy="1316181"/>
          </a:xfrm>
        </p:spPr>
        <p:txBody>
          <a:bodyPr/>
          <a:lstStyle/>
          <a:p>
            <a:r>
              <a:rPr lang="en-US" dirty="0"/>
              <a:t>Separation</a:t>
            </a:r>
          </a:p>
        </p:txBody>
      </p:sp>
      <p:sp>
        <p:nvSpPr>
          <p:cNvPr id="4" name="Content Placeholder 3">
            <a:extLst>
              <a:ext uri="{FF2B5EF4-FFF2-40B4-BE49-F238E27FC236}">
                <a16:creationId xmlns:a16="http://schemas.microsoft.com/office/drawing/2014/main" id="{9015DB12-9C8A-C4A3-3810-EC2DFB2CFA27}"/>
              </a:ext>
            </a:extLst>
          </p:cNvPr>
          <p:cNvSpPr>
            <a:spLocks noGrp="1"/>
          </p:cNvSpPr>
          <p:nvPr>
            <p:ph sz="quarter" idx="13"/>
          </p:nvPr>
        </p:nvSpPr>
        <p:spPr>
          <a:xfrm>
            <a:off x="838200" y="2119745"/>
            <a:ext cx="10125075" cy="3925455"/>
          </a:xfrm>
        </p:spPr>
        <p:txBody>
          <a:bodyPr>
            <a:normAutofit lnSpcReduction="10000"/>
          </a:bodyPr>
          <a:lstStyle/>
          <a:p>
            <a:pPr marL="0" indent="0">
              <a:buNone/>
            </a:pPr>
            <a:r>
              <a:rPr lang="en-US" b="1" i="1" dirty="0"/>
              <a:t>“In outer space, if your ship is leaving the other ship, it looks like they are leaving you.” - Keith Auerbach, MD</a:t>
            </a:r>
          </a:p>
          <a:p>
            <a:pPr marL="0" indent="0">
              <a:buNone/>
            </a:pPr>
            <a:endParaRPr lang="en-US" b="1" i="1" dirty="0"/>
          </a:p>
          <a:p>
            <a:r>
              <a:rPr lang="en-US" dirty="0"/>
              <a:t>Group provides special opportunity to work on attachment, unmet intimacy needs around separation, which many persons with addictions have had traumatic experiences.</a:t>
            </a:r>
          </a:p>
          <a:p>
            <a:r>
              <a:rPr lang="en-US" dirty="0"/>
              <a:t>Group members leaving and remaining in group  provided experiences with positive separations made more possible with “a longer runway”.</a:t>
            </a:r>
          </a:p>
        </p:txBody>
      </p:sp>
    </p:spTree>
    <p:extLst>
      <p:ext uri="{BB962C8B-B14F-4D97-AF65-F5344CB8AC3E}">
        <p14:creationId xmlns:p14="http://schemas.microsoft.com/office/powerpoint/2010/main" val="37922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F28E67A9-FA34-225E-5609-EF541EAEE99A}"/>
              </a:ext>
            </a:extLst>
          </p:cNvPr>
          <p:cNvSpPr>
            <a:spLocks noGrp="1"/>
          </p:cNvSpPr>
          <p:nvPr>
            <p:ph type="title"/>
          </p:nvPr>
        </p:nvSpPr>
        <p:spPr>
          <a:xfrm>
            <a:off x="609601" y="273050"/>
            <a:ext cx="4011084" cy="1162050"/>
          </a:xfrm>
        </p:spPr>
        <p:txBody>
          <a:bodyPr/>
          <a:lstStyle/>
          <a:p>
            <a:r>
              <a:rPr lang="en-US" dirty="0"/>
              <a:t>American Group Psychotherapy Association (AGPA)</a:t>
            </a:r>
          </a:p>
        </p:txBody>
      </p:sp>
      <p:pic>
        <p:nvPicPr>
          <p:cNvPr id="1026" name="Picture 2">
            <a:extLst>
              <a:ext uri="{FF2B5EF4-FFF2-40B4-BE49-F238E27FC236}">
                <a16:creationId xmlns:a16="http://schemas.microsoft.com/office/drawing/2014/main" id="{59A07C46-0F27-FE6B-D375-5355ECF487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66733" y="1359377"/>
            <a:ext cx="6815667" cy="3680460"/>
          </a:xfrm>
          <a:prstGeom prst="rect">
            <a:avLst/>
          </a:prstGeom>
          <a:solidFill>
            <a:srgbClr val="FFFFFF"/>
          </a:solidFill>
        </p:spPr>
      </p:pic>
      <p:sp>
        <p:nvSpPr>
          <p:cNvPr id="4" name="Text Placeholder 3">
            <a:extLst>
              <a:ext uri="{FF2B5EF4-FFF2-40B4-BE49-F238E27FC236}">
                <a16:creationId xmlns:a16="http://schemas.microsoft.com/office/drawing/2014/main" id="{1375957E-DBC4-544F-01A4-DCD4B3123486}"/>
              </a:ext>
            </a:extLst>
          </p:cNvPr>
          <p:cNvSpPr>
            <a:spLocks noGrp="1"/>
          </p:cNvSpPr>
          <p:nvPr>
            <p:ph type="body" sz="half" idx="2"/>
          </p:nvPr>
        </p:nvSpPr>
        <p:spPr>
          <a:xfrm>
            <a:off x="609601" y="1435101"/>
            <a:ext cx="4011084" cy="4691063"/>
          </a:xfrm>
        </p:spPr>
        <p:txBody>
          <a:bodyPr>
            <a:normAutofit fontScale="70000" lnSpcReduction="20000"/>
          </a:bodyPr>
          <a:lstStyle/>
          <a:p>
            <a:r>
              <a:rPr lang="en-US" sz="1500" b="1" dirty="0"/>
              <a:t>MISSION STATEMENT: The American Group Psychotherapy Association is a dynamic, thriving community of mental health professionals of all disciplines dedicated to advancing knowledge and research, and providing quality training in group psychotherapy and other group interventions, consultation and direct services nationally and internationally.</a:t>
            </a:r>
          </a:p>
          <a:p>
            <a:r>
              <a:rPr lang="en-US" sz="1500" b="1" dirty="0"/>
              <a:t>The Association is a unique blend of practitioner and direct services:</a:t>
            </a:r>
          </a:p>
          <a:p>
            <a:r>
              <a:rPr lang="en-US" sz="1500" b="1" dirty="0"/>
              <a:t>Promoting quality group psychotherapy care as a primary method of treatment that is clinically sound, cost-effective and accessible;</a:t>
            </a:r>
            <a:br>
              <a:rPr lang="en-US" sz="1500" b="1" dirty="0"/>
            </a:br>
            <a:br>
              <a:rPr lang="en-US" sz="1500" b="1" dirty="0"/>
            </a:br>
            <a:endParaRPr lang="en-US" sz="1500" b="1" dirty="0"/>
          </a:p>
          <a:p>
            <a:r>
              <a:rPr lang="en-US" sz="1500" b="1" dirty="0"/>
              <a:t>Advancing group psychotherapy training and research;</a:t>
            </a:r>
            <a:br>
              <a:rPr lang="en-US" sz="1500" b="1" dirty="0"/>
            </a:br>
            <a:br>
              <a:rPr lang="en-US" sz="1500" b="1" dirty="0"/>
            </a:br>
            <a:endParaRPr lang="en-US" sz="1500" b="1" dirty="0"/>
          </a:p>
          <a:p>
            <a:r>
              <a:rPr lang="en-US" sz="1500" b="1" dirty="0"/>
              <a:t>Providing intervention and outreach to diverse communities nationally and internationally based on group psychotherapy principles and established protocols;</a:t>
            </a:r>
            <a:br>
              <a:rPr lang="en-US" sz="1500" b="1" dirty="0"/>
            </a:br>
            <a:br>
              <a:rPr lang="en-US" sz="1500" b="1" dirty="0"/>
            </a:br>
            <a:endParaRPr lang="en-US" sz="1500" b="1" dirty="0"/>
          </a:p>
          <a:p>
            <a:r>
              <a:rPr lang="en-US" sz="1500" b="1" dirty="0"/>
              <a:t>Providing a network of peer support that serves the professional needs of group practitioners; and</a:t>
            </a:r>
            <a:br>
              <a:rPr lang="en-US" sz="1500" b="1" dirty="0"/>
            </a:br>
            <a:br>
              <a:rPr lang="en-US" sz="1500" b="1" dirty="0"/>
            </a:br>
            <a:endParaRPr lang="en-US" sz="1500" b="1" dirty="0"/>
          </a:p>
          <a:p>
            <a:r>
              <a:rPr lang="en-US" sz="1500" b="1" dirty="0"/>
              <a:t>Advocating for quality care on behalf of its members, clients/patients and the public.</a:t>
            </a:r>
          </a:p>
          <a:p>
            <a:endParaRPr lang="en-US" dirty="0"/>
          </a:p>
        </p:txBody>
      </p:sp>
      <p:sp>
        <p:nvSpPr>
          <p:cNvPr id="2" name="Slide Number Placeholder 1" hidden="1">
            <a:extLst>
              <a:ext uri="{FF2B5EF4-FFF2-40B4-BE49-F238E27FC236}">
                <a16:creationId xmlns:a16="http://schemas.microsoft.com/office/drawing/2014/main" id="{2661F371-06CE-4934-0D4B-405DA1279BCF}"/>
              </a:ext>
            </a:extLst>
          </p:cNvPr>
          <p:cNvSpPr>
            <a:spLocks noGrp="1"/>
          </p:cNvSpPr>
          <p:nvPr>
            <p:ph type="sldNum" sz="quarter" idx="12"/>
          </p:nvPr>
        </p:nvSpPr>
        <p:spPr/>
        <p:txBody>
          <a:bodyPr/>
          <a:lstStyle/>
          <a:p>
            <a:pPr>
              <a:spcAft>
                <a:spcPts val="600"/>
              </a:spcAft>
            </a:pPr>
            <a:r>
              <a:rPr lang="en-US"/>
              <a:t>|  </a:t>
            </a:r>
            <a:fld id="{97BFF72C-5ACC-BF44-8A77-29ED5F2D29E3}" type="slidenum">
              <a:rPr lang="en-US" smtClean="0"/>
              <a:pPr>
                <a:spcAft>
                  <a:spcPts val="600"/>
                </a:spcAft>
              </a:pPr>
              <a:t>15</a:t>
            </a:fld>
            <a:endParaRPr lang="en-US"/>
          </a:p>
        </p:txBody>
      </p:sp>
    </p:spTree>
    <p:extLst>
      <p:ext uri="{BB962C8B-B14F-4D97-AF65-F5344CB8AC3E}">
        <p14:creationId xmlns:p14="http://schemas.microsoft.com/office/powerpoint/2010/main" val="2041070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Content Placeholder 1">
            <a:extLst>
              <a:ext uri="{FF2B5EF4-FFF2-40B4-BE49-F238E27FC236}">
                <a16:creationId xmlns:a16="http://schemas.microsoft.com/office/drawing/2014/main" id="{8EBAC5D6-290E-E05E-0E7E-9F33FFD649B7}"/>
              </a:ext>
            </a:extLst>
          </p:cNvPr>
          <p:cNvSpPr>
            <a:spLocks noGrp="1"/>
          </p:cNvSpPr>
          <p:nvPr>
            <p:ph sz="half" idx="1"/>
          </p:nvPr>
        </p:nvSpPr>
        <p:spPr/>
        <p:txBody>
          <a:bodyPr>
            <a:normAutofit fontScale="92500" lnSpcReduction="10000"/>
          </a:bodyPr>
          <a:lstStyle/>
          <a:p>
            <a:r>
              <a:rPr lang="en-US" dirty="0"/>
              <a:t>Working Sobriety</a:t>
            </a:r>
          </a:p>
          <a:p>
            <a:r>
              <a:rPr lang="en-US" dirty="0"/>
              <a:t>Psychiatry in Private Practice </a:t>
            </a:r>
          </a:p>
          <a:p>
            <a:r>
              <a:rPr lang="en-US" dirty="0"/>
              <a:t>Chicago, Illinois</a:t>
            </a:r>
          </a:p>
          <a:p>
            <a:endParaRPr lang="en-US" dirty="0"/>
          </a:p>
          <a:p>
            <a:r>
              <a:rPr lang="en-US" dirty="0"/>
              <a:t>“Oxygen is the antidote to shame”</a:t>
            </a:r>
          </a:p>
          <a:p>
            <a:r>
              <a:rPr lang="en-US" dirty="0"/>
              <a:t>“Can you make a commitment to do that?”</a:t>
            </a:r>
          </a:p>
          <a:p>
            <a:endParaRPr lang="en-US" dirty="0"/>
          </a:p>
          <a:p>
            <a:r>
              <a:rPr lang="en-US" dirty="0"/>
              <a:t>Uses non-conventional approach in bringing awareness to addiction and providing a space in group to explore the role of shame in maintaining addiction.</a:t>
            </a:r>
          </a:p>
          <a:p>
            <a:endParaRPr lang="en-US" dirty="0"/>
          </a:p>
          <a:p>
            <a:r>
              <a:rPr lang="en-US" dirty="0"/>
              <a:t>Uses self as “recovering group psychotherapist” who accompanies the members in their struggle</a:t>
            </a:r>
          </a:p>
          <a:p>
            <a:endParaRPr lang="en-US" dirty="0"/>
          </a:p>
          <a:p>
            <a:endParaRPr lang="en-US" dirty="0"/>
          </a:p>
        </p:txBody>
      </p:sp>
      <p:sp>
        <p:nvSpPr>
          <p:cNvPr id="4107" name="Title 2">
            <a:extLst>
              <a:ext uri="{FF2B5EF4-FFF2-40B4-BE49-F238E27FC236}">
                <a16:creationId xmlns:a16="http://schemas.microsoft.com/office/drawing/2014/main" id="{5A4A0E08-D0C7-4A51-52B7-A2A3735E1D0F}"/>
              </a:ext>
            </a:extLst>
          </p:cNvPr>
          <p:cNvSpPr>
            <a:spLocks noGrp="1"/>
          </p:cNvSpPr>
          <p:nvPr>
            <p:ph type="ctrTitle"/>
          </p:nvPr>
        </p:nvSpPr>
        <p:spPr/>
        <p:txBody>
          <a:bodyPr/>
          <a:lstStyle/>
          <a:p>
            <a:r>
              <a:rPr lang="en-US" dirty="0"/>
              <a:t>Jeffery Roth, MD</a:t>
            </a:r>
          </a:p>
        </p:txBody>
      </p:sp>
      <p:pic>
        <p:nvPicPr>
          <p:cNvPr id="4100" name="Picture 4" descr="Photo of Jeffrey David Roth, MD, Psychiatrist in Chicago">
            <a:extLst>
              <a:ext uri="{FF2B5EF4-FFF2-40B4-BE49-F238E27FC236}">
                <a16:creationId xmlns:a16="http://schemas.microsoft.com/office/drawing/2014/main" id="{D1394D35-086B-649C-FCC0-427E297E848C}"/>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t="7595" b="7595"/>
          <a:stretch/>
        </p:blipFill>
        <p:spPr bwMode="auto">
          <a:prstGeom prst="rect">
            <a:avLst/>
          </a:prstGeom>
          <a:solidFill>
            <a:srgbClr val="FFFFFF"/>
          </a:solidFill>
        </p:spPr>
      </p:pic>
      <p:sp>
        <p:nvSpPr>
          <p:cNvPr id="2" name="Slide Number Placeholder 1" hidden="1">
            <a:extLst>
              <a:ext uri="{FF2B5EF4-FFF2-40B4-BE49-F238E27FC236}">
                <a16:creationId xmlns:a16="http://schemas.microsoft.com/office/drawing/2014/main" id="{80C5143D-4A23-3058-A788-17ABC4ACFBB8}"/>
              </a:ext>
            </a:extLst>
          </p:cNvPr>
          <p:cNvSpPr>
            <a:spLocks noGrp="1"/>
          </p:cNvSpPr>
          <p:nvPr>
            <p:ph type="sldNum" sz="quarter" idx="4294967295"/>
          </p:nvPr>
        </p:nvSpPr>
        <p:spPr>
          <a:xfrm>
            <a:off x="9448800" y="6365875"/>
            <a:ext cx="2743200" cy="365125"/>
          </a:xfrm>
        </p:spPr>
        <p:txBody>
          <a:bodyPr/>
          <a:lstStyle/>
          <a:p>
            <a:pPr>
              <a:spcAft>
                <a:spcPts val="600"/>
              </a:spcAft>
            </a:pPr>
            <a:r>
              <a:rPr lang="en-US"/>
              <a:t>|  </a:t>
            </a:r>
            <a:fld id="{97BFF72C-5ACC-BF44-8A77-29ED5F2D29E3}" type="slidenum">
              <a:rPr lang="en-US" smtClean="0"/>
              <a:pPr>
                <a:spcAft>
                  <a:spcPts val="600"/>
                </a:spcAft>
              </a:pPr>
              <a:t>16</a:t>
            </a:fld>
            <a:endParaRPr lang="en-US"/>
          </a:p>
        </p:txBody>
      </p:sp>
    </p:spTree>
    <p:extLst>
      <p:ext uri="{BB962C8B-B14F-4D97-AF65-F5344CB8AC3E}">
        <p14:creationId xmlns:p14="http://schemas.microsoft.com/office/powerpoint/2010/main" val="1133549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927C097-1F0B-2CF3-C207-00EA65D9D94C}"/>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tretch/>
        </p:blipFill>
        <p:spPr bwMode="auto">
          <a:xfrm>
            <a:off x="1566209" y="2505075"/>
            <a:ext cx="3704944" cy="3684588"/>
          </a:xfrm>
          <a:prstGeom prst="rect">
            <a:avLst/>
          </a:prstGeom>
          <a:solidFill>
            <a:srgbClr val="FFFFFF"/>
          </a:solidFill>
        </p:spPr>
      </p:pic>
      <p:sp>
        <p:nvSpPr>
          <p:cNvPr id="3" name="Title 2">
            <a:extLst>
              <a:ext uri="{FF2B5EF4-FFF2-40B4-BE49-F238E27FC236}">
                <a16:creationId xmlns:a16="http://schemas.microsoft.com/office/drawing/2014/main" id="{DA20B42D-17D8-AB2E-08EA-F96863E75568}"/>
              </a:ext>
            </a:extLst>
          </p:cNvPr>
          <p:cNvSpPr>
            <a:spLocks noGrp="1"/>
          </p:cNvSpPr>
          <p:nvPr>
            <p:ph type="ctrTitle"/>
          </p:nvPr>
        </p:nvSpPr>
        <p:spPr/>
        <p:txBody>
          <a:bodyPr anchor="ctr">
            <a:normAutofit/>
          </a:bodyPr>
          <a:lstStyle/>
          <a:p>
            <a:r>
              <a:rPr lang="en-US" dirty="0"/>
              <a:t>Tony Sheppard, PsyD, CGP, FAGPA</a:t>
            </a:r>
          </a:p>
        </p:txBody>
      </p:sp>
      <p:sp>
        <p:nvSpPr>
          <p:cNvPr id="6151" name="Slide Number Placeholder 3">
            <a:extLst>
              <a:ext uri="{FF2B5EF4-FFF2-40B4-BE49-F238E27FC236}">
                <a16:creationId xmlns:a16="http://schemas.microsoft.com/office/drawing/2014/main" id="{FAC38B9B-1FA0-8E4A-9448-A88A97C2B745}"/>
              </a:ext>
            </a:extLst>
          </p:cNvPr>
          <p:cNvSpPr>
            <a:spLocks noGrp="1"/>
          </p:cNvSpPr>
          <p:nvPr>
            <p:ph type="sldNum" sz="quarter" idx="12"/>
          </p:nvPr>
        </p:nvSpPr>
        <p:spPr/>
        <p:txBody>
          <a:bodyPr/>
          <a:lstStyle/>
          <a:p>
            <a:pPr>
              <a:spcAft>
                <a:spcPts val="600"/>
              </a:spcAft>
            </a:pPr>
            <a:r>
              <a:rPr lang="en-US"/>
              <a:t>|  </a:t>
            </a:r>
            <a:fld id="{97BFF72C-5ACC-BF44-8A77-29ED5F2D29E3}" type="slidenum">
              <a:rPr lang="en-US" smtClean="0"/>
              <a:pPr>
                <a:spcAft>
                  <a:spcPts val="600"/>
                </a:spcAft>
              </a:pPr>
              <a:t>17</a:t>
            </a:fld>
            <a:endParaRPr lang="en-US"/>
          </a:p>
        </p:txBody>
      </p:sp>
      <p:sp>
        <p:nvSpPr>
          <p:cNvPr id="2" name="Content Placeholder 1">
            <a:extLst>
              <a:ext uri="{FF2B5EF4-FFF2-40B4-BE49-F238E27FC236}">
                <a16:creationId xmlns:a16="http://schemas.microsoft.com/office/drawing/2014/main" id="{FEBBB088-C3E8-AA8A-2C66-9A4972E22B04}"/>
              </a:ext>
            </a:extLst>
          </p:cNvPr>
          <p:cNvSpPr>
            <a:spLocks noGrp="1"/>
          </p:cNvSpPr>
          <p:nvPr>
            <p:ph sz="half" idx="13"/>
          </p:nvPr>
        </p:nvSpPr>
        <p:spPr/>
        <p:txBody>
          <a:bodyPr>
            <a:normAutofit fontScale="85000" lnSpcReduction="10000"/>
          </a:bodyPr>
          <a:lstStyle/>
          <a:p>
            <a:r>
              <a:rPr lang="en-US" sz="2600" dirty="0"/>
              <a:t>Private Practice Child Psychologist in Louisville</a:t>
            </a:r>
          </a:p>
          <a:p>
            <a:r>
              <a:rPr lang="en-US" sz="2600" dirty="0"/>
              <a:t>Author of Group Psychotherapy with Children, Official AGPA Curriculum</a:t>
            </a:r>
          </a:p>
          <a:p>
            <a:r>
              <a:rPr lang="en-US" sz="2600" dirty="0"/>
              <a:t>Former Chairman of the International Registry for the Certification of Group Psychotherapy</a:t>
            </a:r>
          </a:p>
          <a:p>
            <a:r>
              <a:rPr lang="en-US" sz="2600" dirty="0"/>
              <a:t>Fellow of the AGPA</a:t>
            </a:r>
          </a:p>
          <a:p>
            <a:r>
              <a:rPr lang="en-US" sz="2600" dirty="0"/>
              <a:t>Candidate for president of the AGPA 2024</a:t>
            </a:r>
          </a:p>
        </p:txBody>
      </p:sp>
    </p:spTree>
    <p:extLst>
      <p:ext uri="{BB962C8B-B14F-4D97-AF65-F5344CB8AC3E}">
        <p14:creationId xmlns:p14="http://schemas.microsoft.com/office/powerpoint/2010/main" val="3419174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4076" y="978103"/>
            <a:ext cx="7941325" cy="1062644"/>
          </a:xfrm>
        </p:spPr>
        <p:txBody>
          <a:bodyPr anchor="b">
            <a:normAutofit/>
          </a:bodyPr>
          <a:lstStyle/>
          <a:p>
            <a:r>
              <a:rPr lang="en-US" dirty="0"/>
              <a:t>Social microcosm model </a:t>
            </a:r>
          </a:p>
        </p:txBody>
      </p:sp>
      <p:sp>
        <p:nvSpPr>
          <p:cNvPr id="3" name="Content Placeholder 2"/>
          <p:cNvSpPr>
            <a:spLocks noGrp="1"/>
          </p:cNvSpPr>
          <p:nvPr>
            <p:ph idx="1"/>
          </p:nvPr>
        </p:nvSpPr>
        <p:spPr>
          <a:xfrm>
            <a:off x="5240517" y="2682435"/>
            <a:ext cx="4711627" cy="3215749"/>
          </a:xfrm>
        </p:spPr>
        <p:txBody>
          <a:bodyPr>
            <a:normAutofit fontScale="70000" lnSpcReduction="20000"/>
          </a:bodyPr>
          <a:lstStyle/>
          <a:p>
            <a:r>
              <a:rPr lang="en-US" dirty="0"/>
              <a:t>A true </a:t>
            </a:r>
            <a:r>
              <a:rPr lang="en-US" u="sng" dirty="0"/>
              <a:t>miniature laboratory </a:t>
            </a:r>
            <a:r>
              <a:rPr lang="en-US" dirty="0"/>
              <a:t>for interpersonal experimentation</a:t>
            </a:r>
          </a:p>
          <a:p>
            <a:pPr>
              <a:buNone/>
            </a:pPr>
            <a:endParaRPr lang="en-US" dirty="0"/>
          </a:p>
          <a:p>
            <a:r>
              <a:rPr lang="en-US" dirty="0"/>
              <a:t>Wonderful modality for helping patients come to know themselves and their relationships with others, because group is a social microcosm of the family, society, and civilization</a:t>
            </a:r>
            <a:endParaRPr lang="en-US" sz="1200" dirty="0"/>
          </a:p>
          <a:p>
            <a:pPr marL="365751" lvl="1" indent="0">
              <a:buNone/>
            </a:pPr>
            <a:endParaRPr lang="en-US" sz="1200" dirty="0"/>
          </a:p>
          <a:p>
            <a:pPr marL="0" indent="0">
              <a:buNone/>
            </a:pPr>
            <a:endParaRPr lang="en-US" sz="1200" dirty="0"/>
          </a:p>
          <a:p>
            <a:endParaRPr lang="en-US" sz="1200" dirty="0"/>
          </a:p>
          <a:p>
            <a:endParaRPr lang="en-US" sz="1200" dirty="0"/>
          </a:p>
        </p:txBody>
      </p:sp>
      <p:pic>
        <p:nvPicPr>
          <p:cNvPr id="11266" name="Picture 2" descr="http://clipart-library.com/img/1556036.jpg">
            <a:extLst>
              <a:ext uri="{FF2B5EF4-FFF2-40B4-BE49-F238E27FC236}">
                <a16:creationId xmlns:a16="http://schemas.microsoft.com/office/drawing/2014/main" id="{B9CA50EF-9C09-4A26-8B60-A547E30E026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6717" y="2811104"/>
            <a:ext cx="1610463" cy="292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187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AFFC17-F290-4264-C967-F471D22ADEAA}"/>
              </a:ext>
            </a:extLst>
          </p:cNvPr>
          <p:cNvSpPr>
            <a:spLocks noGrp="1"/>
          </p:cNvSpPr>
          <p:nvPr>
            <p:ph type="sldNum" sz="quarter" idx="12"/>
          </p:nvPr>
        </p:nvSpPr>
        <p:spPr/>
        <p:txBody>
          <a:bodyPr/>
          <a:lstStyle/>
          <a:p>
            <a:r>
              <a:rPr lang="en-US"/>
              <a:t>|  </a:t>
            </a:r>
            <a:fld id="{97BFF72C-5ACC-BF44-8A77-29ED5F2D29E3}" type="slidenum">
              <a:rPr lang="en-US" smtClean="0"/>
              <a:pPr/>
              <a:t>19</a:t>
            </a:fld>
            <a:endParaRPr lang="en-US" dirty="0"/>
          </a:p>
        </p:txBody>
      </p:sp>
      <p:sp>
        <p:nvSpPr>
          <p:cNvPr id="3" name="Title 2">
            <a:extLst>
              <a:ext uri="{FF2B5EF4-FFF2-40B4-BE49-F238E27FC236}">
                <a16:creationId xmlns:a16="http://schemas.microsoft.com/office/drawing/2014/main" id="{288E964C-EF17-BB1D-A861-EFF59C3A6975}"/>
              </a:ext>
            </a:extLst>
          </p:cNvPr>
          <p:cNvSpPr>
            <a:spLocks noGrp="1"/>
          </p:cNvSpPr>
          <p:nvPr>
            <p:ph type="ctrTitle"/>
          </p:nvPr>
        </p:nvSpPr>
        <p:spPr/>
        <p:txBody>
          <a:bodyPr/>
          <a:lstStyle/>
          <a:p>
            <a:r>
              <a:rPr lang="en-US" b="1" i="0" dirty="0">
                <a:solidFill>
                  <a:srgbClr val="F6852B"/>
                </a:solidFill>
                <a:effectLst/>
                <a:latin typeface="inherit"/>
              </a:rPr>
              <a:t>What is a Certified Group Psychotherapist (CGP)?</a:t>
            </a:r>
            <a:br>
              <a:rPr lang="en-US" b="1" i="0" dirty="0">
                <a:solidFill>
                  <a:srgbClr val="F6852B"/>
                </a:solidFill>
                <a:effectLst/>
                <a:latin typeface="Arial" panose="020B0604020202020204" pitchFamily="34" charset="0"/>
              </a:rPr>
            </a:br>
            <a:endParaRPr lang="en-US" dirty="0"/>
          </a:p>
        </p:txBody>
      </p:sp>
      <p:sp>
        <p:nvSpPr>
          <p:cNvPr id="5" name="Content Placeholder 4">
            <a:extLst>
              <a:ext uri="{FF2B5EF4-FFF2-40B4-BE49-F238E27FC236}">
                <a16:creationId xmlns:a16="http://schemas.microsoft.com/office/drawing/2014/main" id="{537650F1-9C52-DC09-77D0-B5057EFF4E26}"/>
              </a:ext>
            </a:extLst>
          </p:cNvPr>
          <p:cNvSpPr>
            <a:spLocks noGrp="1"/>
          </p:cNvSpPr>
          <p:nvPr>
            <p:ph sz="quarter" idx="14"/>
          </p:nvPr>
        </p:nvSpPr>
        <p:spPr>
          <a:xfrm>
            <a:off x="838200" y="2039006"/>
            <a:ext cx="10560051" cy="4153975"/>
          </a:xfrm>
        </p:spPr>
        <p:txBody>
          <a:bodyPr>
            <a:normAutofit fontScale="40000" lnSpcReduction="20000"/>
          </a:bodyPr>
          <a:lstStyle/>
          <a:p>
            <a:pPr marL="0" indent="0" algn="l" fontAlgn="base">
              <a:buNone/>
            </a:pPr>
            <a:r>
              <a:rPr lang="en-US" sz="4000" b="0" i="0" dirty="0">
                <a:solidFill>
                  <a:srgbClr val="585859"/>
                </a:solidFill>
                <a:effectLst/>
                <a:latin typeface="inherit"/>
              </a:rPr>
              <a:t>A Certified Group Psychotherapist (CGP) is a clinical mental health professional who meets internationally accepted criteria of education, training and experience in group psychotherapy. A CGP is an ethical practitioner who is an expert in group psychotherapy and is committed to group psychotherapy as an autonomous treatment modality. The International Board for Certification of Group Psychotherapists offers this certification in group therapy for practicing clinicians. This credential requires a master's degree or higher in a designated mental health specialty and clinical group experience with supervision/consultation. The CGP is valid for two years and then needs to be renewed. The CGP provides formal recognition that the practitioner has a specialty expertise in Group Therapy practice.</a:t>
            </a:r>
            <a:endParaRPr lang="en-US" sz="4000" b="0" i="0" dirty="0">
              <a:solidFill>
                <a:srgbClr val="444444"/>
              </a:solidFill>
              <a:effectLst/>
              <a:latin typeface="Arial" panose="020B0604020202020204" pitchFamily="34" charset="0"/>
            </a:endParaRPr>
          </a:p>
          <a:p>
            <a:pPr marL="0" indent="0" algn="l" fontAlgn="base">
              <a:buNone/>
            </a:pPr>
            <a:r>
              <a:rPr lang="en-US" b="0" i="0" dirty="0">
                <a:solidFill>
                  <a:srgbClr val="444444"/>
                </a:solidFill>
                <a:effectLst/>
                <a:latin typeface="inherit"/>
              </a:rPr>
              <a:t>		</a:t>
            </a:r>
          </a:p>
          <a:p>
            <a:pPr marL="0" indent="0" algn="l" fontAlgn="base">
              <a:buNone/>
            </a:pPr>
            <a:br>
              <a:rPr lang="en-US" b="0" i="0" dirty="0">
                <a:solidFill>
                  <a:srgbClr val="444444"/>
                </a:solidFill>
                <a:effectLst/>
                <a:latin typeface="inherit"/>
              </a:rPr>
            </a:br>
            <a:r>
              <a:rPr lang="en-US" sz="3500" b="0" i="0" dirty="0">
                <a:solidFill>
                  <a:srgbClr val="585859"/>
                </a:solidFill>
                <a:effectLst/>
                <a:latin typeface="inherit"/>
              </a:rPr>
              <a:t>Promote and protect the public's health safety and welfare through the dissemination of information which will enable the pubic to make informed decisions regarding appropriate group psychotherapy practices;</a:t>
            </a:r>
          </a:p>
          <a:p>
            <a:pPr marL="0" indent="0" algn="l" fontAlgn="base">
              <a:buNone/>
            </a:pPr>
            <a:r>
              <a:rPr lang="en-US" sz="3500" b="0" i="0" dirty="0">
                <a:solidFill>
                  <a:srgbClr val="585859"/>
                </a:solidFill>
                <a:effectLst/>
                <a:latin typeface="inherit"/>
              </a:rPr>
              <a:t>Assess health care trends which impact group psychotherapy;</a:t>
            </a:r>
          </a:p>
          <a:p>
            <a:pPr marL="0" indent="0" algn="l" fontAlgn="base">
              <a:buNone/>
            </a:pPr>
            <a:r>
              <a:rPr lang="en-US" sz="3500" b="0" i="0" dirty="0">
                <a:solidFill>
                  <a:srgbClr val="585859"/>
                </a:solidFill>
                <a:effectLst/>
                <a:latin typeface="inherit"/>
              </a:rPr>
              <a:t>Enhance the professionalism of group psychotherapists by establishing and advancing standards of professional practice, ethics and education;</a:t>
            </a:r>
          </a:p>
          <a:p>
            <a:pPr marL="0" indent="0" algn="l" fontAlgn="base">
              <a:buNone/>
            </a:pPr>
            <a:r>
              <a:rPr lang="en-US" sz="3500" b="0" i="0" dirty="0">
                <a:solidFill>
                  <a:srgbClr val="585859"/>
                </a:solidFill>
                <a:effectLst/>
                <a:latin typeface="inherit"/>
              </a:rPr>
              <a:t>Define, establish and promote criteria for the certification of professional qualifications in the field of group psychotherapy;</a:t>
            </a:r>
          </a:p>
          <a:p>
            <a:pPr marL="0" indent="0" algn="l" fontAlgn="base">
              <a:buNone/>
            </a:pPr>
            <a:r>
              <a:rPr lang="en-US" sz="3500" b="0" i="0" dirty="0">
                <a:solidFill>
                  <a:srgbClr val="585859"/>
                </a:solidFill>
                <a:effectLst/>
                <a:latin typeface="inherit"/>
              </a:rPr>
              <a:t>Grant recognition to and promote professional accountability for clinical mental health professionals who are certified;</a:t>
            </a:r>
          </a:p>
          <a:p>
            <a:pPr marL="0" indent="0" algn="l" fontAlgn="base">
              <a:buNone/>
            </a:pPr>
            <a:r>
              <a:rPr lang="en-US" sz="3500" b="0" i="0" dirty="0">
                <a:solidFill>
                  <a:srgbClr val="585859"/>
                </a:solidFill>
                <a:effectLst/>
                <a:latin typeface="inherit"/>
              </a:rPr>
              <a:t>Encourage group therapists lifelong learning through continuing education;</a:t>
            </a:r>
          </a:p>
          <a:p>
            <a:pPr marL="0" indent="0" algn="l" fontAlgn="base">
              <a:buNone/>
            </a:pPr>
            <a:r>
              <a:rPr lang="en-US" sz="3500" b="0" i="0" dirty="0">
                <a:solidFill>
                  <a:srgbClr val="585859"/>
                </a:solidFill>
                <a:effectLst/>
                <a:latin typeface="inherit"/>
              </a:rPr>
              <a:t>Promote cooperation among public and private organizations interested in the certification of group psychotherapists;</a:t>
            </a:r>
          </a:p>
          <a:p>
            <a:pPr marL="0" indent="0" algn="l" fontAlgn="base">
              <a:buNone/>
            </a:pPr>
            <a:r>
              <a:rPr lang="en-US" sz="3500" b="0" i="0" dirty="0">
                <a:solidFill>
                  <a:srgbClr val="585859"/>
                </a:solidFill>
                <a:effectLst/>
                <a:latin typeface="inherit"/>
              </a:rPr>
              <a:t>Conduct assessments of the effectiveness of certification including the impact of certification on group psychotherapy, the role of certification in mental health and the benefits of such certification.</a:t>
            </a:r>
          </a:p>
          <a:p>
            <a:pPr marL="0" indent="0">
              <a:buNone/>
            </a:pPr>
            <a:endParaRPr lang="en-US" dirty="0"/>
          </a:p>
        </p:txBody>
      </p:sp>
    </p:spTree>
    <p:extLst>
      <p:ext uri="{BB962C8B-B14F-4D97-AF65-F5344CB8AC3E}">
        <p14:creationId xmlns:p14="http://schemas.microsoft.com/office/powerpoint/2010/main" val="1702774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EA6A-C585-4E9C-AB27-D9E3067AB727}"/>
              </a:ext>
            </a:extLst>
          </p:cNvPr>
          <p:cNvSpPr>
            <a:spLocks noGrp="1"/>
          </p:cNvSpPr>
          <p:nvPr>
            <p:ph type="title"/>
          </p:nvPr>
        </p:nvSpPr>
        <p:spPr/>
        <p:txBody>
          <a:bodyPr anchor="ctr">
            <a:normAutofit/>
          </a:bodyPr>
          <a:lstStyle/>
          <a:p>
            <a:r>
              <a:rPr lang="en-US" dirty="0"/>
              <a:t>Why group therapy?</a:t>
            </a:r>
          </a:p>
        </p:txBody>
      </p:sp>
      <p:graphicFrame>
        <p:nvGraphicFramePr>
          <p:cNvPr id="5" name="Content Placeholder 2">
            <a:extLst>
              <a:ext uri="{FF2B5EF4-FFF2-40B4-BE49-F238E27FC236}">
                <a16:creationId xmlns:a16="http://schemas.microsoft.com/office/drawing/2014/main" id="{8B33ECC0-26DB-43D2-83EA-DF73A06A6AE6}"/>
              </a:ext>
            </a:extLst>
          </p:cNvPr>
          <p:cNvGraphicFramePr>
            <a:graphicFrameLocks noGrp="1"/>
          </p:cNvGraphicFramePr>
          <p:nvPr>
            <p:ph idx="1"/>
            <p:extLst>
              <p:ext uri="{D42A27DB-BD31-4B8C-83A1-F6EECF244321}">
                <p14:modId xmlns:p14="http://schemas.microsoft.com/office/powerpoint/2010/main" val="2270975479"/>
              </p:ext>
            </p:extLst>
          </p:nvPr>
        </p:nvGraphicFramePr>
        <p:xfrm>
          <a:off x="609600" y="1443038"/>
          <a:ext cx="109728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Date Placeholder 3">
            <a:extLst>
              <a:ext uri="{FF2B5EF4-FFF2-40B4-BE49-F238E27FC236}">
                <a16:creationId xmlns:a16="http://schemas.microsoft.com/office/drawing/2014/main" id="{684CBEBC-3F7B-4F60-A583-94490A5CD509}"/>
              </a:ext>
            </a:extLst>
          </p:cNvPr>
          <p:cNvSpPr>
            <a:spLocks noGrp="1"/>
          </p:cNvSpPr>
          <p:nvPr>
            <p:ph type="dt" sz="half" idx="10"/>
          </p:nvPr>
        </p:nvSpPr>
        <p:spPr/>
        <p:txBody>
          <a:bodyPr/>
          <a:lstStyle/>
          <a:p>
            <a:pPr>
              <a:spcAft>
                <a:spcPts val="600"/>
              </a:spcAft>
            </a:pPr>
            <a:fld id="{9482FA14-6584-42EC-814F-2D9939320043}" type="datetime1">
              <a:rPr lang="en-US"/>
              <a:pPr>
                <a:spcAft>
                  <a:spcPts val="600"/>
                </a:spcAft>
              </a:pPr>
              <a:t>1/22/24</a:t>
            </a:fld>
            <a:endParaRPr lang="en-US"/>
          </a:p>
        </p:txBody>
      </p:sp>
      <p:sp>
        <p:nvSpPr>
          <p:cNvPr id="12" name="Slide Number Placeholder 4">
            <a:extLst>
              <a:ext uri="{FF2B5EF4-FFF2-40B4-BE49-F238E27FC236}">
                <a16:creationId xmlns:a16="http://schemas.microsoft.com/office/drawing/2014/main" id="{9ACE0E9E-0D80-8F7B-5F3C-A7E01D3E5B24}"/>
              </a:ext>
            </a:extLst>
          </p:cNvPr>
          <p:cNvSpPr>
            <a:spLocks noGrp="1"/>
          </p:cNvSpPr>
          <p:nvPr>
            <p:ph type="sldNum" sz="quarter" idx="12"/>
          </p:nvPr>
        </p:nvSpPr>
        <p:spPr/>
        <p:txBody>
          <a:bodyPr/>
          <a:lstStyle/>
          <a:p>
            <a:pPr>
              <a:spcAft>
                <a:spcPts val="600"/>
              </a:spcAft>
            </a:pPr>
            <a:fld id="{048B4620-3A07-4D91-B8F9-E3E2F8170E6B}" type="slidenum">
              <a:rPr lang="en-US" smtClean="0"/>
              <a:pPr>
                <a:spcAft>
                  <a:spcPts val="600"/>
                </a:spcAft>
              </a:pPr>
              <a:t>2</a:t>
            </a:fld>
            <a:endParaRPr lang="en-US"/>
          </a:p>
        </p:txBody>
      </p:sp>
    </p:spTree>
    <p:extLst>
      <p:ext uri="{BB962C8B-B14F-4D97-AF65-F5344CB8AC3E}">
        <p14:creationId xmlns:p14="http://schemas.microsoft.com/office/powerpoint/2010/main" val="462552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 name="Content Placeholder 1">
            <a:extLst>
              <a:ext uri="{FF2B5EF4-FFF2-40B4-BE49-F238E27FC236}">
                <a16:creationId xmlns:a16="http://schemas.microsoft.com/office/drawing/2014/main" id="{EBD8C663-2D63-40B1-9908-2AB7ED31DD6A}"/>
              </a:ext>
            </a:extLst>
          </p:cNvPr>
          <p:cNvSpPr>
            <a:spLocks noGrp="1"/>
          </p:cNvSpPr>
          <p:nvPr>
            <p:ph sz="half" idx="1"/>
          </p:nvPr>
        </p:nvSpPr>
        <p:spPr/>
        <p:txBody>
          <a:bodyPr/>
          <a:lstStyle/>
          <a:p>
            <a:r>
              <a:rPr lang="en-US" dirty="0"/>
              <a:t>In this book, the reader becomes a member of the group and is invited to explore and experience interpersonal group psychotherapy with the author as leader of the group, and other group members represented with different fonts.  In this book Dr. Roth’s ideas about 12 step recovery and how the 12 steps and traditions are represented in the experience of interpersonal group psychotherapy.  </a:t>
            </a:r>
          </a:p>
        </p:txBody>
      </p:sp>
      <p:sp>
        <p:nvSpPr>
          <p:cNvPr id="5134" name="Title 2">
            <a:extLst>
              <a:ext uri="{FF2B5EF4-FFF2-40B4-BE49-F238E27FC236}">
                <a16:creationId xmlns:a16="http://schemas.microsoft.com/office/drawing/2014/main" id="{FDEED1D9-7C7E-2EA9-CBB4-1EB8141C4357}"/>
              </a:ext>
            </a:extLst>
          </p:cNvPr>
          <p:cNvSpPr>
            <a:spLocks noGrp="1"/>
          </p:cNvSpPr>
          <p:nvPr>
            <p:ph type="ctrTitle"/>
          </p:nvPr>
        </p:nvSpPr>
        <p:spPr/>
        <p:txBody>
          <a:bodyPr/>
          <a:lstStyle/>
          <a:p>
            <a:r>
              <a:rPr lang="en-US" dirty="0"/>
              <a:t>Group Psychotherapy and Recovery From Addiction: Carrying the Message</a:t>
            </a:r>
          </a:p>
        </p:txBody>
      </p:sp>
      <p:pic>
        <p:nvPicPr>
          <p:cNvPr id="5122" name="Picture 2">
            <a:extLst>
              <a:ext uri="{FF2B5EF4-FFF2-40B4-BE49-F238E27FC236}">
                <a16:creationId xmlns:a16="http://schemas.microsoft.com/office/drawing/2014/main" id="{7FDCB2DE-F0F8-E2F3-7DE9-202E9749918B}"/>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t="7333" b="7333"/>
          <a:stretch/>
        </p:blipFill>
        <p:spPr bwMode="auto">
          <a:prstGeom prst="rect">
            <a:avLst/>
          </a:prstGeom>
          <a:solidFill>
            <a:srgbClr val="FFFFFF"/>
          </a:solidFill>
        </p:spPr>
      </p:pic>
      <p:sp>
        <p:nvSpPr>
          <p:cNvPr id="5135" name="Slide Number Placeholder 4">
            <a:extLst>
              <a:ext uri="{FF2B5EF4-FFF2-40B4-BE49-F238E27FC236}">
                <a16:creationId xmlns:a16="http://schemas.microsoft.com/office/drawing/2014/main" id="{904A98D2-810A-4EF3-06BE-5459E602D065}"/>
              </a:ext>
            </a:extLst>
          </p:cNvPr>
          <p:cNvSpPr>
            <a:spLocks noGrp="1"/>
          </p:cNvSpPr>
          <p:nvPr>
            <p:ph type="sldNum" sz="quarter" idx="12"/>
          </p:nvPr>
        </p:nvSpPr>
        <p:spPr/>
        <p:txBody>
          <a:bodyPr/>
          <a:lstStyle/>
          <a:p>
            <a:pPr>
              <a:spcAft>
                <a:spcPts val="600"/>
              </a:spcAft>
            </a:pPr>
            <a:r>
              <a:rPr lang="en-US"/>
              <a:t>|  </a:t>
            </a:r>
            <a:fld id="{97BFF72C-5ACC-BF44-8A77-29ED5F2D29E3}" type="slidenum">
              <a:rPr lang="en-US" smtClean="0"/>
              <a:pPr>
                <a:spcAft>
                  <a:spcPts val="600"/>
                </a:spcAft>
              </a:pPr>
              <a:t>20</a:t>
            </a:fld>
            <a:endParaRPr lang="en-US"/>
          </a:p>
        </p:txBody>
      </p:sp>
    </p:spTree>
    <p:extLst>
      <p:ext uri="{BB962C8B-B14F-4D97-AF65-F5344CB8AC3E}">
        <p14:creationId xmlns:p14="http://schemas.microsoft.com/office/powerpoint/2010/main" val="269898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897583-B88B-FD8B-BD3B-4A9C7D897805}"/>
              </a:ext>
            </a:extLst>
          </p:cNvPr>
          <p:cNvSpPr>
            <a:spLocks noGrp="1"/>
          </p:cNvSpPr>
          <p:nvPr>
            <p:ph sz="half" idx="1"/>
          </p:nvPr>
        </p:nvSpPr>
        <p:spPr/>
        <p:txBody>
          <a:bodyPr>
            <a:normAutofit/>
          </a:bodyPr>
          <a:lstStyle/>
          <a:p>
            <a:r>
              <a:rPr lang="en-US" dirty="0"/>
              <a:t>You don't really know yourself until you look through someone else's eyes. In a room with Dr. Ezra, eight New Yorkers explore hidden truths about their own intimacy, loneliness, sexuality, and fears. Inspired by Irvin Yalom’s novel “The Schopenhauer Cure”, GROUP is a fly-on-the-wall experience of a kind you've never seen before. (Drama series in 7 episodes).</a:t>
            </a:r>
          </a:p>
          <a:p>
            <a:r>
              <a:rPr lang="en-US" dirty="0"/>
              <a:t> </a:t>
            </a:r>
            <a:r>
              <a:rPr lang="en-US" dirty="0">
                <a:hlinkClick r:id="rId3"/>
              </a:rPr>
              <a:t>https://www.youtube.com/channel/UCZ7ya7sIWTlRpIgx3ycpHWg</a:t>
            </a:r>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A71E8179-5293-4D8C-928E-10D3BCF75ADD}"/>
              </a:ext>
            </a:extLst>
          </p:cNvPr>
          <p:cNvSpPr>
            <a:spLocks noGrp="1"/>
          </p:cNvSpPr>
          <p:nvPr>
            <p:ph type="ctrTitle"/>
          </p:nvPr>
        </p:nvSpPr>
        <p:spPr/>
        <p:txBody>
          <a:bodyPr/>
          <a:lstStyle/>
          <a:p>
            <a:r>
              <a:rPr lang="en-US" dirty="0"/>
              <a:t>Group (film series featured on YouTube)</a:t>
            </a:r>
            <a:br>
              <a:rPr lang="en-US" dirty="0"/>
            </a:br>
            <a:r>
              <a:rPr lang="en-US" dirty="0"/>
              <a:t>Dr. Eliot </a:t>
            </a:r>
            <a:r>
              <a:rPr lang="en-US" dirty="0" err="1"/>
              <a:t>Ziesel</a:t>
            </a:r>
            <a:r>
              <a:rPr lang="en-US" dirty="0"/>
              <a:t> (left)</a:t>
            </a:r>
          </a:p>
        </p:txBody>
      </p:sp>
      <p:pic>
        <p:nvPicPr>
          <p:cNvPr id="1026" name="Picture 2">
            <a:extLst>
              <a:ext uri="{FF2B5EF4-FFF2-40B4-BE49-F238E27FC236}">
                <a16:creationId xmlns:a16="http://schemas.microsoft.com/office/drawing/2014/main" id="{8009D4E6-E498-EEDB-8247-32329148C9FD}"/>
              </a:ext>
            </a:extLst>
          </p:cNvPr>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l="28144" r="2814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056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84145086-6598-9843-A458-42FFECE4A4C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55446" y="-98776"/>
            <a:ext cx="11628247" cy="787179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045A365-B489-F773-CDAB-DE9EA2F7DAFE}"/>
              </a:ext>
            </a:extLst>
          </p:cNvPr>
          <p:cNvSpPr>
            <a:spLocks noGrp="1"/>
          </p:cNvSpPr>
          <p:nvPr>
            <p:ph type="ctrTitle"/>
          </p:nvPr>
        </p:nvSpPr>
        <p:spPr>
          <a:xfrm>
            <a:off x="3014816" y="5235879"/>
            <a:ext cx="6162367" cy="1314078"/>
          </a:xfrm>
        </p:spPr>
        <p:txBody>
          <a:bodyPr/>
          <a:lstStyle/>
          <a:p>
            <a:r>
              <a:rPr lang="en-US" dirty="0"/>
              <a:t>Working Sobriety @2015</a:t>
            </a:r>
          </a:p>
        </p:txBody>
      </p:sp>
      <p:sp>
        <p:nvSpPr>
          <p:cNvPr id="4" name="Slide Number Placeholder 3">
            <a:extLst>
              <a:ext uri="{FF2B5EF4-FFF2-40B4-BE49-F238E27FC236}">
                <a16:creationId xmlns:a16="http://schemas.microsoft.com/office/drawing/2014/main" id="{118DD290-C587-E95E-B1A6-4D373E098FC0}"/>
              </a:ext>
            </a:extLst>
          </p:cNvPr>
          <p:cNvSpPr>
            <a:spLocks noGrp="1"/>
          </p:cNvSpPr>
          <p:nvPr>
            <p:ph type="sldNum" sz="quarter" idx="12"/>
          </p:nvPr>
        </p:nvSpPr>
        <p:spPr/>
        <p:txBody>
          <a:bodyPr/>
          <a:lstStyle/>
          <a:p>
            <a:r>
              <a:rPr lang="en-US"/>
              <a:t>|  </a:t>
            </a:r>
            <a:fld id="{97BFF72C-5ACC-BF44-8A77-29ED5F2D29E3}" type="slidenum">
              <a:rPr lang="en-US" smtClean="0"/>
              <a:pPr/>
              <a:t>22</a:t>
            </a:fld>
            <a:endParaRPr lang="en-US" dirty="0"/>
          </a:p>
        </p:txBody>
      </p:sp>
    </p:spTree>
    <p:extLst>
      <p:ext uri="{BB962C8B-B14F-4D97-AF65-F5344CB8AC3E}">
        <p14:creationId xmlns:p14="http://schemas.microsoft.com/office/powerpoint/2010/main" val="318375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7EC45B-198C-74B9-E9ED-58CE77A56DC8}"/>
              </a:ext>
            </a:extLst>
          </p:cNvPr>
          <p:cNvSpPr>
            <a:spLocks noGrp="1"/>
          </p:cNvSpPr>
          <p:nvPr>
            <p:ph sz="half" idx="1"/>
          </p:nvPr>
        </p:nvSpPr>
        <p:spPr/>
        <p:txBody>
          <a:bodyPr>
            <a:normAutofit fontScale="62500" lnSpcReduction="20000"/>
          </a:bodyPr>
          <a:lstStyle/>
          <a:p>
            <a:pPr marL="0" marR="0" rtl="0">
              <a:spcBef>
                <a:spcPts val="0"/>
              </a:spcBef>
              <a:spcAft>
                <a:spcPts val="0"/>
              </a:spcAft>
            </a:pPr>
            <a:r>
              <a:rPr lang="en-US" sz="1800" dirty="0">
                <a:solidFill>
                  <a:srgbClr val="000000"/>
                </a:solidFill>
                <a:effectLst/>
                <a:latin typeface="Calibri" panose="020F0502020204030204" pitchFamily="34" charset="0"/>
              </a:rPr>
              <a:t>Recognize how surrender as a manifestation of transference to authority supports attaching to the recovery process.</a:t>
            </a:r>
            <a:endParaRPr lang="en-US" sz="1800" dirty="0">
              <a:effectLst/>
              <a:latin typeface="Calibri" panose="020F0502020204030204" pitchFamily="34" charset="0"/>
            </a:endParaRPr>
          </a:p>
          <a:p>
            <a:pPr marL="0" marR="0" rtl="0">
              <a:spcBef>
                <a:spcPts val="0"/>
              </a:spcBef>
              <a:spcAft>
                <a:spcPts val="0"/>
              </a:spcAft>
            </a:pPr>
            <a:r>
              <a:rPr lang="en-US" sz="1800" dirty="0">
                <a:solidFill>
                  <a:srgbClr val="000000"/>
                </a:solidFill>
                <a:effectLst/>
                <a:latin typeface="Calibri" panose="020F0502020204030204" pitchFamily="34" charset="0"/>
              </a:rPr>
              <a:t>Identify how meditation can facilitate receiving help from the recovering community by listening to the group-as-a-whole.</a:t>
            </a:r>
            <a:br>
              <a:rPr lang="en-US" sz="1800" dirty="0">
                <a:solidFill>
                  <a:srgbClr val="000000"/>
                </a:solidFill>
                <a:effectLst/>
                <a:latin typeface="Calibri" panose="020F0502020204030204" pitchFamily="34" charset="0"/>
              </a:rPr>
            </a:br>
            <a:r>
              <a:rPr lang="en-US" sz="1800" dirty="0">
                <a:solidFill>
                  <a:srgbClr val="000000"/>
                </a:solidFill>
                <a:effectLst/>
                <a:latin typeface="Calibri" panose="020F0502020204030204" pitchFamily="34" charset="0"/>
              </a:rPr>
              <a:t>Recognize how to operationalize authority in the service of recovery using the concept of a Higher Power as the relationship with authority.</a:t>
            </a:r>
            <a:br>
              <a:rPr lang="en-US" sz="1800" dirty="0">
                <a:solidFill>
                  <a:srgbClr val="000000"/>
                </a:solidFill>
                <a:effectLst/>
                <a:latin typeface="Calibri" panose="020F0502020204030204" pitchFamily="34" charset="0"/>
              </a:rPr>
            </a:br>
            <a:r>
              <a:rPr lang="en-US" sz="1800" dirty="0">
                <a:solidFill>
                  <a:srgbClr val="000000"/>
                </a:solidFill>
                <a:effectLst/>
                <a:latin typeface="Calibri" panose="020F0502020204030204" pitchFamily="34" charset="0"/>
              </a:rPr>
              <a:t>Describe the concepts of unmanageability and resistance to end the stigma of addictive processes.</a:t>
            </a:r>
            <a:br>
              <a:rPr lang="en-US" sz="1800" dirty="0">
                <a:solidFill>
                  <a:srgbClr val="000000"/>
                </a:solidFill>
                <a:effectLst/>
                <a:latin typeface="Calibri" panose="020F0502020204030204" pitchFamily="34" charset="0"/>
              </a:rPr>
            </a:br>
            <a:r>
              <a:rPr lang="en-US" sz="1800" dirty="0">
                <a:solidFill>
                  <a:srgbClr val="000000"/>
                </a:solidFill>
                <a:effectLst/>
                <a:latin typeface="Calibri" panose="020F0502020204030204" pitchFamily="34" charset="0"/>
              </a:rPr>
              <a:t>Discuss the concepts of powerlessness with free association to support experiential learning about recovery from addiction in the present.</a:t>
            </a:r>
            <a:endParaRPr lang="en-US" sz="1800" dirty="0">
              <a:effectLst/>
              <a:latin typeface="Calibri" panose="020F0502020204030204" pitchFamily="34" charset="0"/>
            </a:endParaRPr>
          </a:p>
          <a:p>
            <a:pPr marL="0" marR="0" rtl="0">
              <a:spcBef>
                <a:spcPts val="0"/>
              </a:spcBef>
              <a:spcAft>
                <a:spcPts val="0"/>
              </a:spcAft>
            </a:pPr>
            <a:r>
              <a:rPr lang="en-US" sz="1800" dirty="0">
                <a:solidFill>
                  <a:srgbClr val="000000"/>
                </a:solidFill>
                <a:effectLst/>
                <a:latin typeface="Calibri" panose="020F0502020204030204" pitchFamily="34" charset="0"/>
              </a:rPr>
              <a:t>Examine prayer as speaking to the whole group to facilitate the recognition of authority as distributed among all group members.</a:t>
            </a:r>
            <a:br>
              <a:rPr lang="en-US" sz="1800" dirty="0">
                <a:solidFill>
                  <a:srgbClr val="000000"/>
                </a:solidFill>
                <a:effectLst/>
                <a:latin typeface="Calibri" panose="020F0502020204030204" pitchFamily="34" charset="0"/>
              </a:rPr>
            </a:br>
            <a:r>
              <a:rPr lang="en-US" sz="1800" dirty="0">
                <a:solidFill>
                  <a:srgbClr val="000000"/>
                </a:solidFill>
                <a:effectLst/>
                <a:latin typeface="Calibri" panose="020F0502020204030204" pitchFamily="34" charset="0"/>
              </a:rPr>
              <a:t>Contrast inventory-taking with resistance to transference to support using the relationship with authority to examine dysfunctional patterns of behavior.</a:t>
            </a:r>
            <a:br>
              <a:rPr lang="en-US" sz="1800" dirty="0">
                <a:solidFill>
                  <a:srgbClr val="000000"/>
                </a:solidFill>
                <a:effectLst/>
                <a:latin typeface="Calibri" panose="020F0502020204030204" pitchFamily="34" charset="0"/>
              </a:rPr>
            </a:br>
            <a:r>
              <a:rPr lang="en-US" sz="1800" dirty="0">
                <a:solidFill>
                  <a:srgbClr val="000000"/>
                </a:solidFill>
                <a:effectLst/>
                <a:latin typeface="Calibri" panose="020F0502020204030204" pitchFamily="34" charset="0"/>
              </a:rPr>
              <a:t>Integrate the concept of carrying the message of recovery with using oneself in a role to enhance the effectiveness of clinical practice.</a:t>
            </a:r>
            <a:endParaRPr lang="en-US" sz="1800" dirty="0">
              <a:effectLst/>
              <a:latin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4CAE097D-611F-ED94-A3F3-F648748E55AA}"/>
              </a:ext>
            </a:extLst>
          </p:cNvPr>
          <p:cNvSpPr>
            <a:spLocks noGrp="1"/>
          </p:cNvSpPr>
          <p:nvPr>
            <p:ph type="ctrTitle"/>
          </p:nvPr>
        </p:nvSpPr>
        <p:spPr>
          <a:xfrm>
            <a:off x="5980471" y="609601"/>
            <a:ext cx="4038600" cy="1727199"/>
          </a:xfrm>
        </p:spPr>
        <p:txBody>
          <a:bodyPr/>
          <a:lstStyle/>
          <a:p>
            <a:r>
              <a:rPr lang="en-US" dirty="0"/>
              <a:t>Group Psychotherapy with Addicted Populations</a:t>
            </a:r>
            <a:br>
              <a:rPr lang="en-US" dirty="0"/>
            </a:br>
            <a:r>
              <a:rPr lang="en-US" sz="1800" dirty="0"/>
              <a:t>Philip Flores, Jeffrey Roth, and Barney Straus</a:t>
            </a:r>
          </a:p>
        </p:txBody>
      </p:sp>
      <p:pic>
        <p:nvPicPr>
          <p:cNvPr id="5" name="Picture 2" descr="Group Psychotherapy with Addicted Populations: An Integration of Theory and Practice book cover">
            <a:extLst>
              <a:ext uri="{FF2B5EF4-FFF2-40B4-BE49-F238E27FC236}">
                <a16:creationId xmlns:a16="http://schemas.microsoft.com/office/drawing/2014/main" id="{34CD6858-9E74-17FE-C47F-1F3D37173553}"/>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7333" b="73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021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090FB2-EEE6-809E-23D2-756C181CCF10}"/>
              </a:ext>
            </a:extLst>
          </p:cNvPr>
          <p:cNvSpPr>
            <a:spLocks noGrp="1"/>
          </p:cNvSpPr>
          <p:nvPr>
            <p:ph sz="half" idx="2"/>
          </p:nvPr>
        </p:nvSpPr>
        <p:spPr/>
        <p:txBody>
          <a:bodyPr>
            <a:normAutofit fontScale="92500" lnSpcReduction="10000"/>
          </a:bodyPr>
          <a:lstStyle/>
          <a:p>
            <a:r>
              <a:rPr lang="en-US" dirty="0"/>
              <a:t>Negotiation of confidentiality and other boundaries in the group </a:t>
            </a:r>
          </a:p>
          <a:p>
            <a:r>
              <a:rPr lang="en-US" dirty="0"/>
              <a:t>Dual relationships </a:t>
            </a:r>
          </a:p>
          <a:p>
            <a:r>
              <a:rPr lang="en-US" dirty="0"/>
              <a:t>Recommendation for group therapists to be in group therapy and recovery, group relations</a:t>
            </a:r>
          </a:p>
        </p:txBody>
      </p:sp>
      <p:sp>
        <p:nvSpPr>
          <p:cNvPr id="3" name="Title 2">
            <a:extLst>
              <a:ext uri="{FF2B5EF4-FFF2-40B4-BE49-F238E27FC236}">
                <a16:creationId xmlns:a16="http://schemas.microsoft.com/office/drawing/2014/main" id="{7ED02390-D6CA-4E56-503E-4A0758FECFB1}"/>
              </a:ext>
            </a:extLst>
          </p:cNvPr>
          <p:cNvSpPr>
            <a:spLocks noGrp="1"/>
          </p:cNvSpPr>
          <p:nvPr>
            <p:ph type="ctrTitle"/>
          </p:nvPr>
        </p:nvSpPr>
        <p:spPr/>
        <p:txBody>
          <a:bodyPr/>
          <a:lstStyle/>
          <a:p>
            <a:r>
              <a:rPr lang="en-US" dirty="0"/>
              <a:t>Integration of Group and 12 Step Recovery:</a:t>
            </a:r>
            <a:br>
              <a:rPr lang="en-US" dirty="0"/>
            </a:br>
            <a:r>
              <a:rPr lang="en-US" dirty="0"/>
              <a:t>Other Areas of Emphasis from ROTH</a:t>
            </a:r>
          </a:p>
        </p:txBody>
      </p:sp>
      <p:sp>
        <p:nvSpPr>
          <p:cNvPr id="4" name="Content Placeholder 3">
            <a:extLst>
              <a:ext uri="{FF2B5EF4-FFF2-40B4-BE49-F238E27FC236}">
                <a16:creationId xmlns:a16="http://schemas.microsoft.com/office/drawing/2014/main" id="{55E8C28C-EFF7-157F-4D78-5A810650016D}"/>
              </a:ext>
            </a:extLst>
          </p:cNvPr>
          <p:cNvSpPr>
            <a:spLocks noGrp="1"/>
          </p:cNvSpPr>
          <p:nvPr>
            <p:ph sz="half" idx="13"/>
          </p:nvPr>
        </p:nvSpPr>
        <p:spPr/>
        <p:txBody>
          <a:bodyPr/>
          <a:lstStyle/>
          <a:p>
            <a:r>
              <a:rPr lang="en-US" dirty="0"/>
              <a:t>Examine the financial boundary</a:t>
            </a:r>
          </a:p>
          <a:p>
            <a:endParaRPr lang="en-US" dirty="0"/>
          </a:p>
        </p:txBody>
      </p:sp>
    </p:spTree>
    <p:extLst>
      <p:ext uri="{BB962C8B-B14F-4D97-AF65-F5344CB8AC3E}">
        <p14:creationId xmlns:p14="http://schemas.microsoft.com/office/powerpoint/2010/main" val="2564425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9" name="Content Placeholder 1">
            <a:extLst>
              <a:ext uri="{FF2B5EF4-FFF2-40B4-BE49-F238E27FC236}">
                <a16:creationId xmlns:a16="http://schemas.microsoft.com/office/drawing/2014/main" id="{4E95FFEE-4080-CC80-8827-4085102D13EF}"/>
              </a:ext>
            </a:extLst>
          </p:cNvPr>
          <p:cNvSpPr>
            <a:spLocks noGrp="1"/>
          </p:cNvSpPr>
          <p:nvPr>
            <p:ph sz="half" idx="1"/>
          </p:nvPr>
        </p:nvSpPr>
        <p:spPr/>
        <p:txBody>
          <a:bodyPr/>
          <a:lstStyle/>
          <a:p>
            <a:r>
              <a:rPr lang="en-US" dirty="0"/>
              <a:t>Cofounder of the Elmhurst Professionals Program with Mary Pittman RN</a:t>
            </a:r>
          </a:p>
          <a:p>
            <a:endParaRPr lang="en-US" dirty="0"/>
          </a:p>
        </p:txBody>
      </p:sp>
      <p:sp>
        <p:nvSpPr>
          <p:cNvPr id="7180" name="Title 2">
            <a:extLst>
              <a:ext uri="{FF2B5EF4-FFF2-40B4-BE49-F238E27FC236}">
                <a16:creationId xmlns:a16="http://schemas.microsoft.com/office/drawing/2014/main" id="{68D1C72D-2B05-774F-A97B-494E20182505}"/>
              </a:ext>
            </a:extLst>
          </p:cNvPr>
          <p:cNvSpPr>
            <a:spLocks noGrp="1"/>
          </p:cNvSpPr>
          <p:nvPr>
            <p:ph type="ctrTitle"/>
          </p:nvPr>
        </p:nvSpPr>
        <p:spPr/>
        <p:txBody>
          <a:bodyPr/>
          <a:lstStyle/>
          <a:p>
            <a:r>
              <a:rPr lang="en-US" dirty="0"/>
              <a:t>Glenn Siegel, MD</a:t>
            </a:r>
          </a:p>
        </p:txBody>
      </p:sp>
      <p:pic>
        <p:nvPicPr>
          <p:cNvPr id="7170" name="Picture 2" descr="Mental Health and White Privilege – Illuman">
            <a:extLst>
              <a:ext uri="{FF2B5EF4-FFF2-40B4-BE49-F238E27FC236}">
                <a16:creationId xmlns:a16="http://schemas.microsoft.com/office/drawing/2014/main" id="{AA4FFE78-EBE2-C87A-0197-F920B3F609F5}"/>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t="3984" b="3984"/>
          <a:stretch/>
        </p:blipFill>
        <p:spPr bwMode="auto">
          <a:prstGeom prst="rect">
            <a:avLst/>
          </a:prstGeom>
          <a:solidFill>
            <a:srgbClr val="FFFFFF"/>
          </a:solidFill>
        </p:spPr>
      </p:pic>
      <p:sp>
        <p:nvSpPr>
          <p:cNvPr id="4" name="Slide Number Placeholder 3">
            <a:extLst>
              <a:ext uri="{FF2B5EF4-FFF2-40B4-BE49-F238E27FC236}">
                <a16:creationId xmlns:a16="http://schemas.microsoft.com/office/drawing/2014/main" id="{874235F9-4A9A-FA98-27D3-98621A52A511}"/>
              </a:ext>
            </a:extLst>
          </p:cNvPr>
          <p:cNvSpPr>
            <a:spLocks noGrp="1"/>
          </p:cNvSpPr>
          <p:nvPr>
            <p:ph type="sldNum" sz="quarter" idx="12"/>
          </p:nvPr>
        </p:nvSpPr>
        <p:spPr/>
        <p:txBody>
          <a:bodyPr anchor="ctr">
            <a:normAutofit/>
          </a:bodyPr>
          <a:lstStyle/>
          <a:p>
            <a:pPr>
              <a:spcAft>
                <a:spcPts val="600"/>
              </a:spcAft>
            </a:pPr>
            <a:r>
              <a:rPr lang="en-US"/>
              <a:t>|  </a:t>
            </a:r>
            <a:fld id="{97BFF72C-5ACC-BF44-8A77-29ED5F2D29E3}" type="slidenum">
              <a:rPr lang="en-US" smtClean="0"/>
              <a:pPr>
                <a:spcAft>
                  <a:spcPts val="600"/>
                </a:spcAft>
              </a:pPr>
              <a:t>25</a:t>
            </a:fld>
            <a:endParaRPr lang="en-US"/>
          </a:p>
        </p:txBody>
      </p:sp>
    </p:spTree>
    <p:extLst>
      <p:ext uri="{BB962C8B-B14F-4D97-AF65-F5344CB8AC3E}">
        <p14:creationId xmlns:p14="http://schemas.microsoft.com/office/powerpoint/2010/main" val="3173008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80008-0732-4532-B848-9431FFEE6712}"/>
              </a:ext>
            </a:extLst>
          </p:cNvPr>
          <p:cNvSpPr>
            <a:spLocks noGrp="1"/>
          </p:cNvSpPr>
          <p:nvPr>
            <p:ph type="title"/>
          </p:nvPr>
        </p:nvSpPr>
        <p:spPr/>
        <p:txBody>
          <a:bodyPr/>
          <a:lstStyle/>
          <a:p>
            <a:r>
              <a:rPr lang="en-US" dirty="0"/>
              <a:t>Elmhurst Professionals Program</a:t>
            </a:r>
          </a:p>
        </p:txBody>
      </p:sp>
      <p:sp>
        <p:nvSpPr>
          <p:cNvPr id="3" name="Content Placeholder 2">
            <a:extLst>
              <a:ext uri="{FF2B5EF4-FFF2-40B4-BE49-F238E27FC236}">
                <a16:creationId xmlns:a16="http://schemas.microsoft.com/office/drawing/2014/main" id="{F07BDB86-9CA6-451A-B600-278059AAAAD0}"/>
              </a:ext>
            </a:extLst>
          </p:cNvPr>
          <p:cNvSpPr>
            <a:spLocks noGrp="1"/>
          </p:cNvSpPr>
          <p:nvPr>
            <p:ph idx="1"/>
          </p:nvPr>
        </p:nvSpPr>
        <p:spPr/>
        <p:txBody>
          <a:bodyPr/>
          <a:lstStyle/>
          <a:p>
            <a:endParaRPr lang="en-US" dirty="0"/>
          </a:p>
          <a:p>
            <a:endParaRPr lang="en-US" dirty="0"/>
          </a:p>
          <a:p>
            <a:endParaRPr lang="en-US" dirty="0"/>
          </a:p>
          <a:p>
            <a:r>
              <a:rPr lang="en-US" dirty="0"/>
              <a:t>Under the umbrella of </a:t>
            </a:r>
            <a:r>
              <a:rPr lang="en-US" sz="2400" b="1" dirty="0"/>
              <a:t>Awareness:</a:t>
            </a:r>
          </a:p>
          <a:p>
            <a:pPr lvl="1"/>
            <a:r>
              <a:rPr lang="en-US" sz="2000" dirty="0">
                <a:latin typeface="Mongolian Baiti" panose="03000500000000000000" pitchFamily="66" charset="0"/>
                <a:cs typeface="Mongolian Baiti" panose="03000500000000000000" pitchFamily="66" charset="0"/>
              </a:rPr>
              <a:t>Open, honest and direct communication</a:t>
            </a:r>
          </a:p>
          <a:p>
            <a:pPr lvl="1"/>
            <a:r>
              <a:rPr lang="en-US" sz="2000" dirty="0">
                <a:latin typeface="Mongolian Baiti" panose="03000500000000000000" pitchFamily="66" charset="0"/>
                <a:cs typeface="Mongolian Baiti" panose="03000500000000000000" pitchFamily="66" charset="0"/>
              </a:rPr>
              <a:t>Respect for self and others</a:t>
            </a:r>
          </a:p>
          <a:p>
            <a:pPr lvl="1"/>
            <a:r>
              <a:rPr lang="en-US" sz="2000" dirty="0">
                <a:latin typeface="Mongolian Baiti" panose="03000500000000000000" pitchFamily="66" charset="0"/>
                <a:cs typeface="Mongolian Baiti" panose="03000500000000000000" pitchFamily="66" charset="0"/>
              </a:rPr>
              <a:t>Accountability to others and willingness to hold others accountable</a:t>
            </a:r>
          </a:p>
          <a:p>
            <a:pPr lvl="1"/>
            <a:r>
              <a:rPr lang="en-US" sz="2000" dirty="0">
                <a:latin typeface="Mongolian Baiti" panose="03000500000000000000" pitchFamily="66" charset="0"/>
                <a:cs typeface="Mongolian Baiti" panose="03000500000000000000" pitchFamily="66" charset="0"/>
              </a:rPr>
              <a:t>Responsibility for one’s choices</a:t>
            </a:r>
          </a:p>
          <a:p>
            <a:pPr lvl="1"/>
            <a:r>
              <a:rPr lang="en-US" sz="2000" dirty="0">
                <a:highlight>
                  <a:srgbClr val="00FFFF"/>
                </a:highlight>
                <a:latin typeface="Mongolian Baiti" panose="03000500000000000000" pitchFamily="66" charset="0"/>
                <a:cs typeface="Mongolian Baiti" panose="03000500000000000000" pitchFamily="66" charset="0"/>
              </a:rPr>
              <a:t>Inclusion of all parts of self and others</a:t>
            </a:r>
          </a:p>
        </p:txBody>
      </p:sp>
      <p:sp>
        <p:nvSpPr>
          <p:cNvPr id="4" name="Text Placeholder 3">
            <a:extLst>
              <a:ext uri="{FF2B5EF4-FFF2-40B4-BE49-F238E27FC236}">
                <a16:creationId xmlns:a16="http://schemas.microsoft.com/office/drawing/2014/main" id="{BBC66677-9B82-4CFE-9449-AF06D12ACE30}"/>
              </a:ext>
            </a:extLst>
          </p:cNvPr>
          <p:cNvSpPr>
            <a:spLocks noGrp="1"/>
          </p:cNvSpPr>
          <p:nvPr>
            <p:ph type="body" sz="half" idx="2"/>
          </p:nvPr>
        </p:nvSpPr>
        <p:spPr/>
        <p:txBody>
          <a:bodyPr>
            <a:normAutofit/>
          </a:bodyPr>
          <a:lstStyle/>
          <a:p>
            <a:endParaRPr lang="en-US" sz="2000" dirty="0"/>
          </a:p>
          <a:p>
            <a:endParaRPr lang="en-US" sz="2000" dirty="0"/>
          </a:p>
          <a:p>
            <a:r>
              <a:rPr lang="en-US" sz="2000" dirty="0"/>
              <a:t>Values Model </a:t>
            </a:r>
          </a:p>
          <a:p>
            <a:endParaRPr lang="en-US" sz="2000" dirty="0"/>
          </a:p>
          <a:p>
            <a:r>
              <a:rPr lang="en-US" sz="2000" dirty="0"/>
              <a:t>Mary Pittman and Glen Siegel</a:t>
            </a:r>
          </a:p>
        </p:txBody>
      </p:sp>
    </p:spTree>
    <p:extLst>
      <p:ext uri="{BB962C8B-B14F-4D97-AF65-F5344CB8AC3E}">
        <p14:creationId xmlns:p14="http://schemas.microsoft.com/office/powerpoint/2010/main" val="3756428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dirty="0"/>
              <a:t>Top ten most helpful for members </a:t>
            </a:r>
          </a:p>
        </p:txBody>
      </p:sp>
      <p:sp>
        <p:nvSpPr>
          <p:cNvPr id="9" name="Footer Placeholder 3">
            <a:extLst>
              <a:ext uri="{FF2B5EF4-FFF2-40B4-BE49-F238E27FC236}">
                <a16:creationId xmlns:a16="http://schemas.microsoft.com/office/drawing/2014/main" id="{24174681-8937-EDFE-3A10-E4E0D505C08A}"/>
              </a:ext>
            </a:extLst>
          </p:cNvPr>
          <p:cNvSpPr>
            <a:spLocks noGrp="1"/>
          </p:cNvSpPr>
          <p:nvPr>
            <p:ph type="ftr" sz="quarter" idx="11"/>
          </p:nvPr>
        </p:nvSpPr>
        <p:spPr>
          <a:xfrm>
            <a:off x="4165600" y="6499048"/>
            <a:ext cx="3860800" cy="365125"/>
          </a:xfrm>
        </p:spPr>
        <p:txBody>
          <a:bodyPr/>
          <a:lstStyle/>
          <a:p>
            <a:pPr>
              <a:spcAft>
                <a:spcPts val="600"/>
              </a:spcAft>
            </a:pPr>
            <a:r>
              <a:rPr lang="en-US"/>
              <a:t>Journal of Substance Abuse Treatment</a:t>
            </a:r>
          </a:p>
        </p:txBody>
      </p:sp>
      <p:graphicFrame>
        <p:nvGraphicFramePr>
          <p:cNvPr id="3" name="Diagram 2"/>
          <p:cNvGraphicFramePr/>
          <p:nvPr>
            <p:extLst>
              <p:ext uri="{D42A27DB-BD31-4B8C-83A1-F6EECF244321}">
                <p14:modId xmlns:p14="http://schemas.microsoft.com/office/powerpoint/2010/main" val="2066146571"/>
              </p:ext>
            </p:extLst>
          </p:nvPr>
        </p:nvGraphicFramePr>
        <p:xfrm>
          <a:off x="609600" y="1443492"/>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2684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AF36-78B8-FAC8-8CE6-FDFA19921174}"/>
              </a:ext>
            </a:extLst>
          </p:cNvPr>
          <p:cNvSpPr>
            <a:spLocks noGrp="1"/>
          </p:cNvSpPr>
          <p:nvPr>
            <p:ph type="title"/>
          </p:nvPr>
        </p:nvSpPr>
        <p:spPr/>
        <p:txBody>
          <a:bodyPr/>
          <a:lstStyle/>
          <a:p>
            <a:r>
              <a:rPr lang="en-US" dirty="0"/>
              <a:t>Sheridan Correctional Center</a:t>
            </a:r>
          </a:p>
        </p:txBody>
      </p:sp>
      <p:sp>
        <p:nvSpPr>
          <p:cNvPr id="3" name="Text Placeholder 2">
            <a:extLst>
              <a:ext uri="{FF2B5EF4-FFF2-40B4-BE49-F238E27FC236}">
                <a16:creationId xmlns:a16="http://schemas.microsoft.com/office/drawing/2014/main" id="{76D47C12-CC4D-26B5-F7A1-96A1DC2155CE}"/>
              </a:ext>
            </a:extLst>
          </p:cNvPr>
          <p:cNvSpPr>
            <a:spLocks noGrp="1"/>
          </p:cNvSpPr>
          <p:nvPr>
            <p:ph type="body" idx="1"/>
          </p:nvPr>
        </p:nvSpPr>
        <p:spPr/>
        <p:txBody>
          <a:bodyPr>
            <a:normAutofit fontScale="92500" lnSpcReduction="20000"/>
          </a:bodyPr>
          <a:lstStyle/>
          <a:p>
            <a:r>
              <a:rPr lang="en-US" dirty="0"/>
              <a:t>Corrections Setting for Addiction Treatment for Male Inmates</a:t>
            </a:r>
          </a:p>
        </p:txBody>
      </p:sp>
      <p:sp>
        <p:nvSpPr>
          <p:cNvPr id="4" name="Content Placeholder 3">
            <a:extLst>
              <a:ext uri="{FF2B5EF4-FFF2-40B4-BE49-F238E27FC236}">
                <a16:creationId xmlns:a16="http://schemas.microsoft.com/office/drawing/2014/main" id="{E90A635B-EE65-BE81-7A1D-161D27683458}"/>
              </a:ext>
            </a:extLst>
          </p:cNvPr>
          <p:cNvSpPr>
            <a:spLocks noGrp="1"/>
          </p:cNvSpPr>
          <p:nvPr>
            <p:ph sz="half" idx="2"/>
          </p:nvPr>
        </p:nvSpPr>
        <p:spPr/>
        <p:txBody>
          <a:bodyPr>
            <a:normAutofit/>
          </a:bodyPr>
          <a:lstStyle/>
          <a:p>
            <a:pPr marL="0" indent="0">
              <a:buNone/>
            </a:pPr>
            <a:endParaRPr lang="en-US" b="0" i="0" dirty="0">
              <a:solidFill>
                <a:srgbClr val="000E14"/>
              </a:solidFill>
              <a:effectLst/>
              <a:latin typeface="-apple-system"/>
            </a:endParaRPr>
          </a:p>
          <a:p>
            <a:r>
              <a:rPr lang="en-US" dirty="0">
                <a:solidFill>
                  <a:srgbClr val="000E14"/>
                </a:solidFill>
                <a:latin typeface="-apple-system"/>
              </a:rPr>
              <a:t>The Sheridan Correctional Center is a medium-security state prison for men located in Sheridan, LaSalle County, Illinois, owned and operated by the Illinois Department of Corrections.</a:t>
            </a:r>
          </a:p>
          <a:p>
            <a:r>
              <a:rPr lang="en-US" b="0" i="0" dirty="0">
                <a:solidFill>
                  <a:srgbClr val="000E14"/>
                </a:solidFill>
                <a:effectLst/>
                <a:latin typeface="-apple-system"/>
              </a:rPr>
              <a:t>Opened: (Re-Opened) January 2, 2004</a:t>
            </a:r>
            <a:br>
              <a:rPr lang="en-US" dirty="0"/>
            </a:br>
            <a:r>
              <a:rPr lang="en-US" b="0" i="0" dirty="0">
                <a:solidFill>
                  <a:srgbClr val="000E14"/>
                </a:solidFill>
                <a:effectLst/>
                <a:latin typeface="-apple-system"/>
              </a:rPr>
              <a:t>*Operational Capacity: 2,107</a:t>
            </a:r>
            <a:br>
              <a:rPr lang="en-US" dirty="0"/>
            </a:br>
            <a:r>
              <a:rPr lang="en-US" b="0" i="0" dirty="0">
                <a:solidFill>
                  <a:srgbClr val="000E14"/>
                </a:solidFill>
                <a:effectLst/>
                <a:latin typeface="-apple-system"/>
              </a:rPr>
              <a:t>Population: 1,036 (as of 6/30/23)</a:t>
            </a:r>
            <a:endParaRPr lang="en-US" dirty="0"/>
          </a:p>
        </p:txBody>
      </p:sp>
      <p:sp>
        <p:nvSpPr>
          <p:cNvPr id="5" name="Text Placeholder 4">
            <a:extLst>
              <a:ext uri="{FF2B5EF4-FFF2-40B4-BE49-F238E27FC236}">
                <a16:creationId xmlns:a16="http://schemas.microsoft.com/office/drawing/2014/main" id="{06287ACC-F9C1-72D8-AFC6-A2BFC568096D}"/>
              </a:ext>
            </a:extLst>
          </p:cNvPr>
          <p:cNvSpPr>
            <a:spLocks noGrp="1"/>
          </p:cNvSpPr>
          <p:nvPr>
            <p:ph type="body" sz="quarter" idx="3"/>
          </p:nvPr>
        </p:nvSpPr>
        <p:spPr/>
        <p:txBody>
          <a:bodyPr>
            <a:normAutofit fontScale="92500" lnSpcReduction="20000"/>
          </a:bodyPr>
          <a:lstStyle/>
          <a:p>
            <a:r>
              <a:rPr lang="en-US" dirty="0"/>
              <a:t>Operated by West Care</a:t>
            </a:r>
          </a:p>
        </p:txBody>
      </p:sp>
      <p:sp>
        <p:nvSpPr>
          <p:cNvPr id="6" name="Content Placeholder 5">
            <a:extLst>
              <a:ext uri="{FF2B5EF4-FFF2-40B4-BE49-F238E27FC236}">
                <a16:creationId xmlns:a16="http://schemas.microsoft.com/office/drawing/2014/main" id="{AD625A62-D861-DFE7-1AB9-3A5C3B354620}"/>
              </a:ext>
            </a:extLst>
          </p:cNvPr>
          <p:cNvSpPr>
            <a:spLocks noGrp="1"/>
          </p:cNvSpPr>
          <p:nvPr>
            <p:ph sz="quarter" idx="4"/>
          </p:nvPr>
        </p:nvSpPr>
        <p:spPr/>
        <p:txBody>
          <a:bodyPr>
            <a:normAutofit/>
          </a:bodyPr>
          <a:lstStyle/>
          <a:p>
            <a:endParaRPr lang="en-US" dirty="0"/>
          </a:p>
          <a:p>
            <a:r>
              <a:rPr lang="en-US" dirty="0"/>
              <a:t>Utilizes CBT, relapsed prevention, motivational interviewing in a therapeutic community overlay</a:t>
            </a:r>
          </a:p>
          <a:p>
            <a:r>
              <a:rPr lang="en-US" dirty="0"/>
              <a:t>Interpersonal psychotherapy was not an effective approach with this population when compared to established and experienced approach that was developed over many years in this setting.</a:t>
            </a:r>
          </a:p>
        </p:txBody>
      </p:sp>
      <p:sp>
        <p:nvSpPr>
          <p:cNvPr id="7" name="Footer Placeholder 6">
            <a:extLst>
              <a:ext uri="{FF2B5EF4-FFF2-40B4-BE49-F238E27FC236}">
                <a16:creationId xmlns:a16="http://schemas.microsoft.com/office/drawing/2014/main" id="{DDC733DE-1260-60C5-4437-4DB9B5ED98B2}"/>
              </a:ext>
            </a:extLst>
          </p:cNvPr>
          <p:cNvSpPr>
            <a:spLocks noGrp="1"/>
          </p:cNvSpPr>
          <p:nvPr>
            <p:ph type="ftr" sz="quarter" idx="11"/>
          </p:nvPr>
        </p:nvSpPr>
        <p:spPr/>
        <p:txBody>
          <a:bodyPr/>
          <a:lstStyle/>
          <a:p>
            <a:pPr>
              <a:defRPr/>
            </a:pPr>
            <a:r>
              <a:rPr lang="en-US" altLang="en-US"/>
              <a:t>Journal of Substance Abuse Treatment</a:t>
            </a:r>
          </a:p>
        </p:txBody>
      </p:sp>
    </p:spTree>
    <p:extLst>
      <p:ext uri="{BB962C8B-B14F-4D97-AF65-F5344CB8AC3E}">
        <p14:creationId xmlns:p14="http://schemas.microsoft.com/office/powerpoint/2010/main" val="4129999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69960F-733F-8B04-14AE-E896C3391C33}"/>
              </a:ext>
            </a:extLst>
          </p:cNvPr>
          <p:cNvSpPr>
            <a:spLocks noGrp="1"/>
          </p:cNvSpPr>
          <p:nvPr>
            <p:ph sz="half" idx="1"/>
          </p:nvPr>
        </p:nvSpPr>
        <p:spPr/>
        <p:txBody>
          <a:bodyPr>
            <a:normAutofit fontScale="85000" lnSpcReduction="20000"/>
          </a:bodyPr>
          <a:lstStyle/>
          <a:p>
            <a:r>
              <a:rPr lang="en-US" dirty="0"/>
              <a:t>Marcia leads 15 weekly ongoing process groups—men’s, women’s, multigender, professionals, artists/writers and clinical supervision groups; she also co-leads two couples' groups.</a:t>
            </a:r>
          </a:p>
          <a:p>
            <a:endParaRPr lang="en-US" dirty="0"/>
          </a:p>
          <a:p>
            <a:r>
              <a:rPr lang="en-US" dirty="0"/>
              <a:t>Specializes in intergenerational trauma, eating disorders, addictions, other process addiction, racism trauma, religious trauma</a:t>
            </a:r>
          </a:p>
          <a:p>
            <a:endParaRPr lang="en-US" dirty="0"/>
          </a:p>
          <a:p>
            <a:r>
              <a:rPr lang="en-US" dirty="0"/>
              <a:t>Strongly involved at the leadership level in AGPA regarding anti racist organizational transformation.</a:t>
            </a:r>
          </a:p>
          <a:p>
            <a:endParaRPr lang="en-US" dirty="0"/>
          </a:p>
          <a:p>
            <a:r>
              <a:rPr lang="en-US" dirty="0"/>
              <a:t>Group process provides the vehicle for “coming out of role” but requires substantial process time and higher dose of group than most realize to accomplish this.</a:t>
            </a:r>
          </a:p>
          <a:p>
            <a:endParaRPr lang="en-US" dirty="0"/>
          </a:p>
          <a:p>
            <a:r>
              <a:rPr lang="en-US" dirty="0"/>
              <a:t>“Make It speakable”</a:t>
            </a:r>
          </a:p>
          <a:p>
            <a:endParaRPr lang="en-US" dirty="0"/>
          </a:p>
          <a:p>
            <a:endParaRPr lang="en-US" dirty="0"/>
          </a:p>
        </p:txBody>
      </p:sp>
      <p:sp>
        <p:nvSpPr>
          <p:cNvPr id="3" name="Title 2">
            <a:extLst>
              <a:ext uri="{FF2B5EF4-FFF2-40B4-BE49-F238E27FC236}">
                <a16:creationId xmlns:a16="http://schemas.microsoft.com/office/drawing/2014/main" id="{BCC4D1CF-F094-6489-FC96-9588158C8027}"/>
              </a:ext>
            </a:extLst>
          </p:cNvPr>
          <p:cNvSpPr>
            <a:spLocks noGrp="1"/>
          </p:cNvSpPr>
          <p:nvPr>
            <p:ph type="ctrTitle"/>
          </p:nvPr>
        </p:nvSpPr>
        <p:spPr/>
        <p:txBody>
          <a:bodyPr/>
          <a:lstStyle/>
          <a:p>
            <a:r>
              <a:rPr lang="en-US" dirty="0"/>
              <a:t>Marcia Nickow, PsyD, CADC, CGP</a:t>
            </a:r>
          </a:p>
        </p:txBody>
      </p:sp>
      <p:pic>
        <p:nvPicPr>
          <p:cNvPr id="3074" name="Picture 2" descr="Marcia Nickow">
            <a:extLst>
              <a:ext uri="{FF2B5EF4-FFF2-40B4-BE49-F238E27FC236}">
                <a16:creationId xmlns:a16="http://schemas.microsoft.com/office/drawing/2014/main" id="{1E1929BF-3B33-B268-73B5-2E8FEE391B8F}"/>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12451" b="12451"/>
          <a:stretch>
            <a:fillRect/>
          </a:stretch>
        </p:blipFill>
        <p:spPr bwMode="auto">
          <a:xfrm>
            <a:off x="0" y="-187037"/>
            <a:ext cx="73053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795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3" y="723580"/>
            <a:ext cx="3446303" cy="1645501"/>
          </a:xfrm>
        </p:spPr>
        <p:txBody>
          <a:bodyPr>
            <a:normAutofit/>
          </a:bodyPr>
          <a:lstStyle/>
          <a:p>
            <a:r>
              <a:rPr lang="en-US" dirty="0"/>
              <a:t>Irvin Yalom, MD </a:t>
            </a:r>
          </a:p>
        </p:txBody>
      </p:sp>
      <p:sp>
        <p:nvSpPr>
          <p:cNvPr id="8" name="Content Placeholder 7"/>
          <p:cNvSpPr>
            <a:spLocks noGrp="1"/>
          </p:cNvSpPr>
          <p:nvPr>
            <p:ph idx="1"/>
          </p:nvPr>
        </p:nvSpPr>
        <p:spPr>
          <a:xfrm>
            <a:off x="2152653" y="2548470"/>
            <a:ext cx="3446303" cy="3628495"/>
          </a:xfrm>
        </p:spPr>
        <p:txBody>
          <a:bodyPr>
            <a:normAutofit/>
          </a:bodyPr>
          <a:lstStyle/>
          <a:p>
            <a:pPr>
              <a:buNone/>
            </a:pPr>
            <a:endParaRPr lang="en-US" sz="1700" dirty="0"/>
          </a:p>
          <a:p>
            <a:r>
              <a:rPr lang="en-US" sz="1700" dirty="0"/>
              <a:t>American Existential Psychiatrist </a:t>
            </a:r>
          </a:p>
          <a:p>
            <a:r>
              <a:rPr lang="en-US" sz="1700" dirty="0"/>
              <a:t>Emeritus Professor of Psychiatry, Stanford University</a:t>
            </a:r>
          </a:p>
          <a:p>
            <a:r>
              <a:rPr lang="en-US" sz="1700" dirty="0"/>
              <a:t>Author of Fiction &amp; Non-fiction</a:t>
            </a:r>
          </a:p>
          <a:p>
            <a:r>
              <a:rPr lang="en-US" sz="1700" dirty="0"/>
              <a:t>Group Therapy Master</a:t>
            </a:r>
          </a:p>
          <a:p>
            <a:r>
              <a:rPr lang="en-US" sz="1700" dirty="0"/>
              <a:t>Existential Psychotherapy</a:t>
            </a:r>
          </a:p>
          <a:p>
            <a:r>
              <a:rPr lang="en-US" sz="1700" dirty="0"/>
              <a:t>Group Psychotherapy</a:t>
            </a:r>
          </a:p>
          <a:p>
            <a:pPr>
              <a:buNone/>
            </a:pPr>
            <a:endParaRPr lang="en-US" sz="1700" dirty="0"/>
          </a:p>
          <a:p>
            <a:pPr>
              <a:buNone/>
            </a:pPr>
            <a:r>
              <a:rPr lang="en-US" sz="1700" dirty="0">
                <a:hlinkClick r:id="rId3"/>
              </a:rPr>
              <a:t>https://www.yalom.com/</a:t>
            </a:r>
            <a:endParaRPr lang="en-US" sz="1700" dirty="0"/>
          </a:p>
          <a:p>
            <a:pPr>
              <a:buNone/>
            </a:pPr>
            <a:endParaRPr lang="en-US" sz="1700" dirty="0"/>
          </a:p>
        </p:txBody>
      </p:sp>
      <p:pic>
        <p:nvPicPr>
          <p:cNvPr id="4" name="Picture 3">
            <a:extLst>
              <a:ext uri="{FF2B5EF4-FFF2-40B4-BE49-F238E27FC236}">
                <a16:creationId xmlns:a16="http://schemas.microsoft.com/office/drawing/2014/main" id="{714DD64D-DCD5-442A-9E05-1A0FA28EE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683" y="338025"/>
            <a:ext cx="1773237" cy="2707232"/>
          </a:xfrm>
          <a:prstGeom prst="rect">
            <a:avLst/>
          </a:prstGeom>
        </p:spPr>
      </p:pic>
      <p:pic>
        <p:nvPicPr>
          <p:cNvPr id="5" name="Content Placeholder 3" descr="51%2BupEggG0L.jpg"/>
          <p:cNvPicPr>
            <a:picLocks noChangeAspect="1"/>
          </p:cNvPicPr>
          <p:nvPr/>
        </p:nvPicPr>
        <p:blipFill rotWithShape="1">
          <a:blip r:embed="rId5" cstate="print"/>
          <a:srcRect r="6" b="112"/>
          <a:stretch/>
        </p:blipFill>
        <p:spPr>
          <a:xfrm>
            <a:off x="8651082" y="344602"/>
            <a:ext cx="1773239" cy="2694081"/>
          </a:xfrm>
          <a:prstGeom prst="rect">
            <a:avLst/>
          </a:prstGeom>
        </p:spPr>
      </p:pic>
      <p:pic>
        <p:nvPicPr>
          <p:cNvPr id="4100" name="Picture 4" descr="http://www.psychotherapy.net/data/uploads/l4c4c5b8567aea.jpg">
            <a:extLst>
              <a:ext uri="{FF2B5EF4-FFF2-40B4-BE49-F238E27FC236}">
                <a16:creationId xmlns:a16="http://schemas.microsoft.com/office/drawing/2014/main" id="{8C6B5DCA-0C32-409A-919F-F3518B98B39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339683" y="3809805"/>
            <a:ext cx="1773237" cy="2533195"/>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5" descr="yalom.jpg"/>
          <p:cNvPicPr>
            <a:picLocks noChangeAspect="1"/>
          </p:cNvPicPr>
          <p:nvPr/>
        </p:nvPicPr>
        <p:blipFill rotWithShape="1">
          <a:blip r:embed="rId7" cstate="print"/>
          <a:srcRect r="4184" b="2"/>
          <a:stretch/>
        </p:blipFill>
        <p:spPr>
          <a:xfrm>
            <a:off x="8678828" y="3796452"/>
            <a:ext cx="1735385" cy="255989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B1E4-A7A2-451B-7B86-13A8887D1050}"/>
              </a:ext>
            </a:extLst>
          </p:cNvPr>
          <p:cNvSpPr>
            <a:spLocks noGrp="1"/>
          </p:cNvSpPr>
          <p:nvPr>
            <p:ph type="title"/>
          </p:nvPr>
        </p:nvSpPr>
        <p:spPr>
          <a:xfrm>
            <a:off x="609600" y="274638"/>
            <a:ext cx="10972800" cy="1143000"/>
          </a:xfrm>
        </p:spPr>
        <p:txBody>
          <a:bodyPr anchor="ctr">
            <a:normAutofit/>
          </a:bodyPr>
          <a:lstStyle/>
          <a:p>
            <a:pPr marL="0" marR="0" lvl="0" indent="0" defTabSz="914400" rtl="0" eaLnBrk="0" fontAlgn="base" latinLnBrk="0" hangingPunct="0">
              <a:lnSpc>
                <a:spcPct val="90000"/>
              </a:lnSpc>
              <a:spcBef>
                <a:spcPct val="0"/>
              </a:spcBef>
              <a:spcAft>
                <a:spcPct val="0"/>
              </a:spcAft>
              <a:buClrTx/>
              <a:buSzTx/>
              <a:buFontTx/>
              <a:buNone/>
              <a:tabLst/>
            </a:pPr>
            <a:r>
              <a:rPr kumimoji="0" lang="en-US" altLang="en-US" sz="2500" b="1" i="0" u="none" strike="noStrike" cap="none" normalizeH="0" baseline="0">
                <a:ln>
                  <a:noFill/>
                </a:ln>
                <a:effectLst/>
              </a:rPr>
              <a:t>CLFC: Overcoming and Understanding Stress and Trauma</a:t>
            </a:r>
          </a:p>
          <a:p>
            <a:pPr marL="0" marR="0" lvl="0" indent="0" defTabSz="914400" rtl="0" eaLnBrk="0" fontAlgn="base" latinLnBrk="0" hangingPunct="0">
              <a:lnSpc>
                <a:spcPct val="90000"/>
              </a:lnSpc>
              <a:spcBef>
                <a:spcPct val="0"/>
              </a:spcBef>
              <a:spcAft>
                <a:spcPct val="0"/>
              </a:spcAft>
              <a:buClrTx/>
              <a:buSzTx/>
              <a:buFontTx/>
              <a:buNone/>
              <a:tabLst/>
            </a:pPr>
            <a:r>
              <a:rPr kumimoji="0" lang="en-US" altLang="en-US" sz="2500" b="0" i="0" u="none" strike="noStrike" cap="none" normalizeH="0" baseline="0">
                <a:ln>
                  <a:noFill/>
                </a:ln>
                <a:effectLst/>
              </a:rPr>
              <a:t> </a:t>
            </a:r>
          </a:p>
          <a:p>
            <a:pPr marL="0" marR="0" lvl="0" indent="0" defTabSz="914400" rtl="0" eaLnBrk="0" fontAlgn="base" latinLnBrk="0" hangingPunct="0">
              <a:lnSpc>
                <a:spcPct val="90000"/>
              </a:lnSpc>
              <a:spcBef>
                <a:spcPct val="0"/>
              </a:spcBef>
              <a:spcAft>
                <a:spcPct val="0"/>
              </a:spcAft>
              <a:buClrTx/>
              <a:buSzTx/>
              <a:buFontTx/>
              <a:buNone/>
              <a:tabLst/>
            </a:pPr>
            <a:r>
              <a:rPr kumimoji="0" lang="en-US" altLang="en-US" sz="2500" b="0" i="0" u="none" strike="noStrike" cap="none" normalizeH="0" baseline="0">
                <a:ln>
                  <a:noFill/>
                </a:ln>
                <a:effectLst/>
              </a:rPr>
              <a:t>         </a:t>
            </a:r>
          </a:p>
        </p:txBody>
      </p:sp>
      <p:sp>
        <p:nvSpPr>
          <p:cNvPr id="2061" name="Text Placeholder 2">
            <a:extLst>
              <a:ext uri="{FF2B5EF4-FFF2-40B4-BE49-F238E27FC236}">
                <a16:creationId xmlns:a16="http://schemas.microsoft.com/office/drawing/2014/main" id="{FA89A232-20BF-E8AE-8347-BAD8BFA7A294}"/>
              </a:ext>
            </a:extLst>
          </p:cNvPr>
          <p:cNvSpPr>
            <a:spLocks noGrp="1"/>
          </p:cNvSpPr>
          <p:nvPr>
            <p:ph type="body" idx="1"/>
          </p:nvPr>
        </p:nvSpPr>
        <p:spPr>
          <a:xfrm>
            <a:off x="609600" y="1535113"/>
            <a:ext cx="5386917" cy="639762"/>
          </a:xfrm>
        </p:spPr>
        <p:txBody>
          <a:bodyPr/>
          <a:lstStyle/>
          <a:p>
            <a:endParaRPr lang="en-US"/>
          </a:p>
        </p:txBody>
      </p:sp>
      <p:pic>
        <p:nvPicPr>
          <p:cNvPr id="2050" name="Picture 2">
            <a:extLst>
              <a:ext uri="{FF2B5EF4-FFF2-40B4-BE49-F238E27FC236}">
                <a16:creationId xmlns:a16="http://schemas.microsoft.com/office/drawing/2014/main" id="{94C40977-0397-D8C7-A3A3-82E585617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97" r="1028"/>
          <a:stretch/>
        </p:blipFill>
        <p:spPr bwMode="auto">
          <a:xfrm>
            <a:off x="276300" y="1535114"/>
            <a:ext cx="5720218" cy="4591050"/>
          </a:xfrm>
          <a:prstGeom prst="rect">
            <a:avLst/>
          </a:prstGeom>
          <a:solidFill>
            <a:srgbClr val="FFFFFF"/>
          </a:solidFill>
        </p:spPr>
      </p:pic>
      <p:sp>
        <p:nvSpPr>
          <p:cNvPr id="2062" name="Text Placeholder 4">
            <a:extLst>
              <a:ext uri="{FF2B5EF4-FFF2-40B4-BE49-F238E27FC236}">
                <a16:creationId xmlns:a16="http://schemas.microsoft.com/office/drawing/2014/main" id="{25A3D089-4009-4C17-288C-B4B19A5922FD}"/>
              </a:ext>
            </a:extLst>
          </p:cNvPr>
          <p:cNvSpPr>
            <a:spLocks noGrp="1"/>
          </p:cNvSpPr>
          <p:nvPr>
            <p:ph type="body" sz="quarter" idx="3"/>
          </p:nvPr>
        </p:nvSpPr>
        <p:spPr>
          <a:xfrm>
            <a:off x="6193368" y="1535113"/>
            <a:ext cx="5389033" cy="639762"/>
          </a:xfrm>
        </p:spPr>
        <p:txBody>
          <a:bodyPr/>
          <a:lstStyle/>
          <a:p>
            <a:endParaRPr lang="en-US"/>
          </a:p>
        </p:txBody>
      </p:sp>
      <p:sp>
        <p:nvSpPr>
          <p:cNvPr id="2063" name="Content Placeholder 5">
            <a:extLst>
              <a:ext uri="{FF2B5EF4-FFF2-40B4-BE49-F238E27FC236}">
                <a16:creationId xmlns:a16="http://schemas.microsoft.com/office/drawing/2014/main" id="{5356CA3C-70BD-1244-1887-67AC3D2D70B0}"/>
              </a:ext>
            </a:extLst>
          </p:cNvPr>
          <p:cNvSpPr>
            <a:spLocks noGrp="1"/>
          </p:cNvSpPr>
          <p:nvPr>
            <p:ph sz="quarter" idx="4"/>
          </p:nvPr>
        </p:nvSpPr>
        <p:spPr>
          <a:xfrm>
            <a:off x="6193368" y="2174875"/>
            <a:ext cx="5389033" cy="3951288"/>
          </a:xfrm>
        </p:spPr>
        <p:txBody>
          <a:bodyPr/>
          <a:lstStyle/>
          <a:p>
            <a:r>
              <a:rPr lang="en-US" dirty="0"/>
              <a:t>Manualized Group Treatment for PTSD as part of substance use prevention intervention</a:t>
            </a:r>
          </a:p>
          <a:p>
            <a:r>
              <a:rPr lang="en-US" dirty="0"/>
              <a:t>Authors: Ted Strader, Fred Ward, Teresa B Strader, Patrick McKiernan, EdD., and Chris Stewart, MD.</a:t>
            </a:r>
          </a:p>
          <a:p>
            <a:r>
              <a:rPr lang="en-US" dirty="0"/>
              <a:t>Can be found on COPES website at this time.</a:t>
            </a:r>
          </a:p>
        </p:txBody>
      </p:sp>
      <p:sp>
        <p:nvSpPr>
          <p:cNvPr id="4" name="Footer Placeholder 3">
            <a:extLst>
              <a:ext uri="{FF2B5EF4-FFF2-40B4-BE49-F238E27FC236}">
                <a16:creationId xmlns:a16="http://schemas.microsoft.com/office/drawing/2014/main" id="{5A40BE23-37DE-72B5-8256-F5D4E1547C36}"/>
              </a:ext>
            </a:extLst>
          </p:cNvPr>
          <p:cNvSpPr>
            <a:spLocks noGrp="1"/>
          </p:cNvSpPr>
          <p:nvPr>
            <p:ph type="ftr" sz="quarter" idx="11"/>
          </p:nvPr>
        </p:nvSpPr>
        <p:spPr>
          <a:xfrm>
            <a:off x="4165600" y="6499048"/>
            <a:ext cx="3860800" cy="365125"/>
          </a:xfrm>
        </p:spPr>
        <p:txBody>
          <a:bodyPr anchor="ctr">
            <a:normAutofit/>
          </a:bodyPr>
          <a:lstStyle/>
          <a:p>
            <a:pPr>
              <a:spcAft>
                <a:spcPts val="600"/>
              </a:spcAft>
            </a:pPr>
            <a:r>
              <a:rPr lang="en-US"/>
              <a:t>Journal of Substance Abuse Treatment</a:t>
            </a:r>
          </a:p>
        </p:txBody>
      </p:sp>
    </p:spTree>
    <p:extLst>
      <p:ext uri="{BB962C8B-B14F-4D97-AF65-F5344CB8AC3E}">
        <p14:creationId xmlns:p14="http://schemas.microsoft.com/office/powerpoint/2010/main" val="2412208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B6D3D-0DEF-1F47-A9A6-039AB3A28906}"/>
              </a:ext>
            </a:extLst>
          </p:cNvPr>
          <p:cNvSpPr>
            <a:spLocks noGrp="1"/>
          </p:cNvSpPr>
          <p:nvPr>
            <p:ph type="title"/>
          </p:nvPr>
        </p:nvSpPr>
        <p:spPr/>
        <p:txBody>
          <a:bodyPr>
            <a:normAutofit fontScale="90000"/>
          </a:bodyPr>
          <a:lstStyle/>
          <a:p>
            <a:r>
              <a:rPr lang="en-US" dirty="0"/>
              <a:t>Primary references</a:t>
            </a:r>
            <a:br>
              <a:rPr lang="en-US" dirty="0"/>
            </a:br>
            <a:endParaRPr lang="en-US" dirty="0"/>
          </a:p>
        </p:txBody>
      </p:sp>
      <p:sp>
        <p:nvSpPr>
          <p:cNvPr id="3" name="Content Placeholder 2">
            <a:extLst>
              <a:ext uri="{FF2B5EF4-FFF2-40B4-BE49-F238E27FC236}">
                <a16:creationId xmlns:a16="http://schemas.microsoft.com/office/drawing/2014/main" id="{7C2829BD-BB36-2B4F-A8D8-DEECB7A8C804}"/>
              </a:ext>
            </a:extLst>
          </p:cNvPr>
          <p:cNvSpPr>
            <a:spLocks noGrp="1"/>
          </p:cNvSpPr>
          <p:nvPr>
            <p:ph idx="1"/>
          </p:nvPr>
        </p:nvSpPr>
        <p:spPr/>
        <p:txBody>
          <a:bodyPr>
            <a:normAutofit fontScale="62500" lnSpcReduction="20000"/>
          </a:bodyPr>
          <a:lstStyle/>
          <a:p>
            <a:r>
              <a:rPr lang="en-US" dirty="0"/>
              <a:t>Substance Abuse and Mental Health Administration. </a:t>
            </a:r>
            <a:r>
              <a:rPr lang="en-US" i="1" dirty="0"/>
              <a:t>Substance Abuse Treatment: Group Therapy Inservice Training</a:t>
            </a:r>
            <a:r>
              <a:rPr lang="en-US" dirty="0"/>
              <a:t>. HHS Publication No. (SMA) SMA-11-4664. Rockville, MD: Substance Abuse and Mental Health Services Administration, 2012. </a:t>
            </a:r>
          </a:p>
          <a:p>
            <a:pPr marL="0" indent="0">
              <a:buNone/>
            </a:pPr>
            <a:endParaRPr lang="en-US" dirty="0"/>
          </a:p>
          <a:p>
            <a:r>
              <a:rPr lang="en-US" b="0" i="0" dirty="0">
                <a:solidFill>
                  <a:srgbClr val="000000"/>
                </a:solidFill>
                <a:effectLst/>
                <a:latin typeface="Open Sans" panose="020B0606030504020204" pitchFamily="34" charset="0"/>
              </a:rPr>
              <a:t>Roth, J.D. (2004). Group Psychotherapy and Recovery from Addiction: Carrying the Message (1st ed.). Routledge. </a:t>
            </a:r>
            <a:r>
              <a:rPr lang="en-US" b="0" i="0" dirty="0">
                <a:solidFill>
                  <a:srgbClr val="000000"/>
                </a:solidFill>
                <a:effectLst/>
                <a:latin typeface="Open Sans" panose="020B0606030504020204" pitchFamily="34" charset="0"/>
                <a:hlinkClick r:id="rId2"/>
              </a:rPr>
              <a:t>https://doi.org/10.4324/9781315809007</a:t>
            </a:r>
            <a:endParaRPr lang="en-US" b="0" i="0" dirty="0">
              <a:solidFill>
                <a:srgbClr val="000000"/>
              </a:solidFill>
              <a:effectLst/>
              <a:latin typeface="Open Sans" panose="020B0606030504020204" pitchFamily="34" charset="0"/>
            </a:endParaRPr>
          </a:p>
          <a:p>
            <a:endParaRPr lang="en-US" dirty="0">
              <a:solidFill>
                <a:srgbClr val="000000"/>
              </a:solidFill>
              <a:latin typeface="Open Sans" panose="020B0606030504020204" pitchFamily="34" charset="0"/>
            </a:endParaRPr>
          </a:p>
          <a:p>
            <a:r>
              <a:rPr lang="en-US" b="0" i="0" dirty="0">
                <a:solidFill>
                  <a:srgbClr val="000000"/>
                </a:solidFill>
                <a:effectLst/>
                <a:latin typeface="Open Sans" panose="020B0606030504020204" pitchFamily="34" charset="0"/>
              </a:rPr>
              <a:t>Flores, P.J., Roth, J., &amp; Straus, B. (2023). Group Psychotherapy with Addicted Populations: An Integration of Theory and Practice (4th ed.). Routledge. https://doi.org/10.4324/9781003398684</a:t>
            </a:r>
            <a:endParaRPr lang="en-US" dirty="0"/>
          </a:p>
          <a:p>
            <a:endParaRPr lang="en-US" dirty="0"/>
          </a:p>
          <a:p>
            <a:r>
              <a:rPr lang="en-US" dirty="0"/>
              <a:t>Yalom, I. D., &amp; Leszcz, M. (2005). </a:t>
            </a:r>
            <a:r>
              <a:rPr lang="en-US" i="1" dirty="0"/>
              <a:t>The theory and practice of group psychotherapy</a:t>
            </a:r>
            <a:r>
              <a:rPr lang="en-US" dirty="0"/>
              <a:t>. New York: Basic Books.</a:t>
            </a:r>
          </a:p>
          <a:p>
            <a:endParaRPr lang="en-US" dirty="0"/>
          </a:p>
          <a:p>
            <a:r>
              <a:rPr lang="en-US" dirty="0"/>
              <a:t>American Group Psychotherapy Association. (2007). Practice guidelines for group psychotherapy. New York, NY: Author</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512996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0F4D-21C0-4C78-B6DD-9149762ED1C8}"/>
              </a:ext>
            </a:extLst>
          </p:cNvPr>
          <p:cNvSpPr>
            <a:spLocks noGrp="1"/>
          </p:cNvSpPr>
          <p:nvPr>
            <p:ph type="title"/>
          </p:nvPr>
        </p:nvSpPr>
        <p:spPr/>
        <p:txBody>
          <a:bodyPr/>
          <a:lstStyle/>
          <a:p>
            <a:r>
              <a:rPr lang="en-US" dirty="0"/>
              <a:t>Training opportunities </a:t>
            </a:r>
          </a:p>
        </p:txBody>
      </p:sp>
      <p:sp>
        <p:nvSpPr>
          <p:cNvPr id="3" name="Content Placeholder 2">
            <a:extLst>
              <a:ext uri="{FF2B5EF4-FFF2-40B4-BE49-F238E27FC236}">
                <a16:creationId xmlns:a16="http://schemas.microsoft.com/office/drawing/2014/main" id="{33D4D151-CA4F-49EF-92A4-174AA5828497}"/>
              </a:ext>
            </a:extLst>
          </p:cNvPr>
          <p:cNvSpPr>
            <a:spLocks noGrp="1"/>
          </p:cNvSpPr>
          <p:nvPr>
            <p:ph idx="1"/>
          </p:nvPr>
        </p:nvSpPr>
        <p:spPr/>
        <p:txBody>
          <a:bodyPr>
            <a:normAutofit fontScale="77500" lnSpcReduction="20000"/>
          </a:bodyPr>
          <a:lstStyle/>
          <a:p>
            <a:r>
              <a:rPr lang="en-US" dirty="0"/>
              <a:t>American Group Psychotherapy Association (AGPA) http://www.agpa.org </a:t>
            </a:r>
          </a:p>
          <a:p>
            <a:r>
              <a:rPr lang="en-US" dirty="0"/>
              <a:t>American Psychiatric Association http://www.psych.org </a:t>
            </a:r>
          </a:p>
          <a:p>
            <a:r>
              <a:rPr lang="en-US" dirty="0"/>
              <a:t>American Psychological Association http://www.apa.org </a:t>
            </a:r>
          </a:p>
          <a:p>
            <a:r>
              <a:rPr lang="en-US" dirty="0"/>
              <a:t>American Society of Addiction Medicine (ASAM) http://www.asam.org </a:t>
            </a:r>
          </a:p>
          <a:p>
            <a:r>
              <a:rPr lang="en-US" dirty="0"/>
              <a:t>Association for Specialists in Group Work (ASGW) http://asgw.org</a:t>
            </a:r>
          </a:p>
          <a:p>
            <a:r>
              <a:rPr lang="en-US" dirty="0"/>
              <a:t>Association for the Advancement of Social Work with Groups (AASWG) http://www.aaswg.org </a:t>
            </a:r>
          </a:p>
          <a:p>
            <a:r>
              <a:rPr lang="en-US" dirty="0"/>
              <a:t>NAADAC—National Association for Addiction Professionals http://www.naadac.org </a:t>
            </a:r>
          </a:p>
          <a:p>
            <a:r>
              <a:rPr lang="en-US" dirty="0"/>
              <a:t>National Association of Black Social Workers (NABSW) http://www.nabsw.org </a:t>
            </a:r>
          </a:p>
          <a:p>
            <a:r>
              <a:rPr lang="en-US" dirty="0"/>
              <a:t>National Association of Social Workers (NASW) http://socialworkers.org</a:t>
            </a:r>
          </a:p>
          <a:p>
            <a:pPr marL="0" indent="0">
              <a:buNone/>
            </a:pPr>
            <a:endParaRPr lang="en-US" dirty="0"/>
          </a:p>
        </p:txBody>
      </p:sp>
    </p:spTree>
    <p:extLst>
      <p:ext uri="{BB962C8B-B14F-4D97-AF65-F5344CB8AC3E}">
        <p14:creationId xmlns:p14="http://schemas.microsoft.com/office/powerpoint/2010/main" val="1971454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9B6FC-2C22-9EF7-CBDB-BA16BA94082D}"/>
              </a:ext>
            </a:extLst>
          </p:cNvPr>
          <p:cNvSpPr>
            <a:spLocks noGrp="1"/>
          </p:cNvSpPr>
          <p:nvPr>
            <p:ph type="sldNum" sz="quarter" idx="12"/>
          </p:nvPr>
        </p:nvSpPr>
        <p:spPr/>
        <p:txBody>
          <a:bodyPr anchor="ctr">
            <a:normAutofit/>
          </a:bodyPr>
          <a:lstStyle/>
          <a:p>
            <a:pPr>
              <a:spcAft>
                <a:spcPts val="600"/>
              </a:spcAft>
            </a:pPr>
            <a:r>
              <a:rPr lang="en-US"/>
              <a:t>|  </a:t>
            </a:r>
            <a:fld id="{97BFF72C-5ACC-BF44-8A77-29ED5F2D29E3}" type="slidenum">
              <a:rPr lang="en-US" smtClean="0"/>
              <a:pPr>
                <a:spcAft>
                  <a:spcPts val="600"/>
                </a:spcAft>
              </a:pPr>
              <a:t>33</a:t>
            </a:fld>
            <a:endParaRPr lang="en-US"/>
          </a:p>
        </p:txBody>
      </p:sp>
      <p:sp>
        <p:nvSpPr>
          <p:cNvPr id="2064" name="Title 2">
            <a:extLst>
              <a:ext uri="{FF2B5EF4-FFF2-40B4-BE49-F238E27FC236}">
                <a16:creationId xmlns:a16="http://schemas.microsoft.com/office/drawing/2014/main" id="{0A945993-51D1-03F3-96B1-0B54865BDE09}"/>
              </a:ext>
            </a:extLst>
          </p:cNvPr>
          <p:cNvSpPr>
            <a:spLocks noGrp="1"/>
          </p:cNvSpPr>
          <p:nvPr>
            <p:ph type="ctrTitle"/>
          </p:nvPr>
        </p:nvSpPr>
        <p:spPr/>
        <p:txBody>
          <a:bodyPr/>
          <a:lstStyle/>
          <a:p>
            <a:endParaRPr lang="en-US"/>
          </a:p>
        </p:txBody>
      </p:sp>
      <p:pic>
        <p:nvPicPr>
          <p:cNvPr id="2050" name="Picture 2">
            <a:extLst>
              <a:ext uri="{FF2B5EF4-FFF2-40B4-BE49-F238E27FC236}">
                <a16:creationId xmlns:a16="http://schemas.microsoft.com/office/drawing/2014/main" id="{1AB7BAF9-4A46-72FE-E320-A8C7D4574C94}"/>
              </a:ext>
            </a:extLst>
          </p:cNvPr>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tretch/>
        </p:blipFill>
        <p:spPr bwMode="auto">
          <a:xfrm>
            <a:off x="0" y="1294192"/>
            <a:ext cx="11913362" cy="3910838"/>
          </a:xfrm>
          <a:prstGeom prst="rect">
            <a:avLst/>
          </a:prstGeom>
          <a:noFill/>
          <a:extLst>
            <a:ext uri="{909E8E84-426E-40DD-AFC4-6F175D3DCCD1}">
              <a14:hiddenFill xmlns:a14="http://schemas.microsoft.com/office/drawing/2010/main">
                <a:solidFill>
                  <a:srgbClr val="FFFFFF"/>
                </a:solidFill>
              </a14:hiddenFill>
            </a:ext>
          </a:extLst>
        </p:spPr>
      </p:pic>
      <p:sp>
        <p:nvSpPr>
          <p:cNvPr id="2059" name="Date Placeholder 3" hidden="1">
            <a:extLst>
              <a:ext uri="{FF2B5EF4-FFF2-40B4-BE49-F238E27FC236}">
                <a16:creationId xmlns:a16="http://schemas.microsoft.com/office/drawing/2014/main" id="{4D5A7495-A6FF-6B80-72E3-4FD0702819FB}"/>
              </a:ext>
            </a:extLst>
          </p:cNvPr>
          <p:cNvSpPr>
            <a:spLocks noGrp="1"/>
          </p:cNvSpPr>
          <p:nvPr>
            <p:ph type="dt" sz="half" idx="4294967295"/>
          </p:nvPr>
        </p:nvSpPr>
        <p:spPr>
          <a:xfrm>
            <a:off x="0" y="6356350"/>
            <a:ext cx="2743200" cy="365125"/>
          </a:xfrm>
        </p:spPr>
        <p:txBody>
          <a:bodyPr/>
          <a:lstStyle/>
          <a:p>
            <a:pPr>
              <a:spcAft>
                <a:spcPts val="600"/>
              </a:spcAft>
            </a:pPr>
            <a:fld id="{46F93DAC-9EF0-4BCE-B114-C337C5E24529}" type="datetime1">
              <a:rPr lang="en-US"/>
              <a:pPr>
                <a:spcAft>
                  <a:spcPts val="600"/>
                </a:spcAft>
              </a:pPr>
              <a:t>1/22/24</a:t>
            </a:fld>
            <a:endParaRPr lang="en-US"/>
          </a:p>
        </p:txBody>
      </p:sp>
    </p:spTree>
    <p:extLst>
      <p:ext uri="{BB962C8B-B14F-4D97-AF65-F5344CB8AC3E}">
        <p14:creationId xmlns:p14="http://schemas.microsoft.com/office/powerpoint/2010/main" val="2373186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 groups help? </a:t>
            </a:r>
          </a:p>
        </p:txBody>
      </p:sp>
      <p:sp>
        <p:nvSpPr>
          <p:cNvPr id="3" name="Content Placeholder 2"/>
          <p:cNvSpPr>
            <a:spLocks noGrp="1"/>
          </p:cNvSpPr>
          <p:nvPr>
            <p:ph idx="1"/>
          </p:nvPr>
        </p:nvSpPr>
        <p:spPr/>
        <p:txBody>
          <a:bodyPr>
            <a:normAutofit fontScale="92500" lnSpcReduction="10000"/>
          </a:bodyPr>
          <a:lstStyle/>
          <a:p>
            <a:r>
              <a:rPr lang="en-US" dirty="0"/>
              <a:t>Yalom (1970s): classification system to empirically measure the efficacy of a members experience in group therapy </a:t>
            </a:r>
          </a:p>
          <a:p>
            <a:pPr>
              <a:buNone/>
            </a:pPr>
            <a:endParaRPr lang="en-US" dirty="0"/>
          </a:p>
          <a:p>
            <a:r>
              <a:rPr lang="en-US" dirty="0"/>
              <a:t>Eleven “curative factors” were consistently experienced by members</a:t>
            </a:r>
          </a:p>
          <a:p>
            <a:pPr>
              <a:buNone/>
            </a:pPr>
            <a:endParaRPr lang="en-US" dirty="0"/>
          </a:p>
          <a:p>
            <a:r>
              <a:rPr lang="en-US" dirty="0"/>
              <a:t>Renamed “therapeutic factors” (1985, 1995, 2005) to more accurately describe therapeutic benefits leading to change/growth as opposed to cures</a:t>
            </a:r>
          </a:p>
          <a:p>
            <a:pPr>
              <a:buNone/>
            </a:pPr>
            <a:endParaRPr lang="en-US" dirty="0">
              <a:latin typeface="+mj-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0CFE40-DF73-4459-1D29-46D2CFBAB1CD}"/>
              </a:ext>
            </a:extLst>
          </p:cNvPr>
          <p:cNvSpPr>
            <a:spLocks noGrp="1"/>
          </p:cNvSpPr>
          <p:nvPr>
            <p:ph type="title"/>
          </p:nvPr>
        </p:nvSpPr>
        <p:spPr>
          <a:xfrm>
            <a:off x="122712" y="159933"/>
            <a:ext cx="10972800" cy="350705"/>
          </a:xfrm>
        </p:spPr>
        <p:txBody>
          <a:bodyPr>
            <a:normAutofit fontScale="90000"/>
          </a:bodyPr>
          <a:lstStyle/>
          <a:p>
            <a:r>
              <a:rPr lang="en-US" dirty="0"/>
              <a:t>Yalom’s Therapeutic factors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98432209"/>
              </p:ext>
            </p:extLst>
          </p:nvPr>
        </p:nvGraphicFramePr>
        <p:xfrm>
          <a:off x="609600" y="605642"/>
          <a:ext cx="10379034" cy="5510446"/>
        </p:xfrm>
        <a:graphic>
          <a:graphicData uri="http://schemas.openxmlformats.org/drawingml/2006/table">
            <a:tbl>
              <a:tblPr firstRow="1" bandRow="1">
                <a:tableStyleId>{9D7B26C5-4107-4FEC-AEDC-1716B250A1EF}</a:tableStyleId>
              </a:tblPr>
              <a:tblGrid>
                <a:gridCol w="2550780">
                  <a:extLst>
                    <a:ext uri="{9D8B030D-6E8A-4147-A177-3AD203B41FA5}">
                      <a16:colId xmlns:a16="http://schemas.microsoft.com/office/drawing/2014/main" val="20000"/>
                    </a:ext>
                  </a:extLst>
                </a:gridCol>
                <a:gridCol w="7828254">
                  <a:extLst>
                    <a:ext uri="{9D8B030D-6E8A-4147-A177-3AD203B41FA5}">
                      <a16:colId xmlns:a16="http://schemas.microsoft.com/office/drawing/2014/main" val="20001"/>
                    </a:ext>
                  </a:extLst>
                </a:gridCol>
              </a:tblGrid>
              <a:tr h="797456">
                <a:tc>
                  <a:txBody>
                    <a:bodyPr/>
                    <a:lstStyle/>
                    <a:p>
                      <a:pPr marL="0" marR="0" algn="l">
                        <a:spcBef>
                          <a:spcPts val="0"/>
                        </a:spcBef>
                        <a:spcAft>
                          <a:spcPts val="1300"/>
                        </a:spcAft>
                      </a:pPr>
                      <a:r>
                        <a:rPr lang="en-US" sz="1300"/>
                        <a:t>Therapeutic Factors</a:t>
                      </a:r>
                      <a:endParaRPr lang="en-US" sz="1200" dirty="0">
                        <a:latin typeface="Times New Roman"/>
                        <a:ea typeface="Cambria"/>
                        <a:cs typeface="Times New Roman"/>
                      </a:endParaRPr>
                    </a:p>
                  </a:txBody>
                  <a:tcPr marL="68580" marR="68580" marT="0" marB="0"/>
                </a:tc>
                <a:tc>
                  <a:txBody>
                    <a:bodyPr/>
                    <a:lstStyle/>
                    <a:p>
                      <a:pPr marL="0" marR="0" algn="ctr">
                        <a:spcBef>
                          <a:spcPts val="0"/>
                        </a:spcBef>
                        <a:spcAft>
                          <a:spcPts val="1300"/>
                        </a:spcAft>
                      </a:pPr>
                      <a:r>
                        <a:rPr lang="en-US" sz="1300" dirty="0"/>
                        <a:t>Definition</a:t>
                      </a:r>
                      <a:endParaRPr lang="en-US" sz="1200" dirty="0">
                        <a:latin typeface="Times New Roman"/>
                        <a:ea typeface="Cambria"/>
                        <a:cs typeface="Times New Roman"/>
                      </a:endParaRPr>
                    </a:p>
                  </a:txBody>
                  <a:tcPr marL="68580" marR="68580" marT="0" marB="0"/>
                </a:tc>
                <a:extLst>
                  <a:ext uri="{0D108BD9-81ED-4DB2-BD59-A6C34878D82A}">
                    <a16:rowId xmlns:a16="http://schemas.microsoft.com/office/drawing/2014/main" val="10000"/>
                  </a:ext>
                </a:extLst>
              </a:tr>
              <a:tr h="316663">
                <a:tc>
                  <a:txBody>
                    <a:bodyPr/>
                    <a:lstStyle/>
                    <a:p>
                      <a:pPr marL="0" marR="0" algn="l">
                        <a:spcBef>
                          <a:spcPts val="0"/>
                        </a:spcBef>
                        <a:spcAft>
                          <a:spcPts val="1300"/>
                        </a:spcAft>
                      </a:pPr>
                      <a:r>
                        <a:rPr lang="en-US" sz="1300"/>
                        <a:t>Universality</a:t>
                      </a:r>
                      <a:endParaRPr lang="en-US" sz="1200" dirty="0">
                        <a:latin typeface="Times New Roman"/>
                        <a:ea typeface="Cambria"/>
                        <a:cs typeface="Times New Roman"/>
                      </a:endParaRPr>
                    </a:p>
                  </a:txBody>
                  <a:tcPr marL="68580" marR="68580" marT="0" marB="0"/>
                </a:tc>
                <a:tc>
                  <a:txBody>
                    <a:bodyPr/>
                    <a:lstStyle/>
                    <a:p>
                      <a:pPr marL="0" marR="0" algn="l">
                        <a:spcBef>
                          <a:spcPts val="0"/>
                        </a:spcBef>
                        <a:spcAft>
                          <a:spcPts val="1300"/>
                        </a:spcAft>
                      </a:pPr>
                      <a:r>
                        <a:rPr lang="en-US" sz="1300"/>
                        <a:t>Members recognize that other members share similar feelings, thoughts and problems.</a:t>
                      </a:r>
                      <a:endParaRPr lang="en-US" sz="1200" dirty="0">
                        <a:latin typeface="Times New Roman"/>
                        <a:ea typeface="Cambria"/>
                        <a:cs typeface="Times New Roman"/>
                      </a:endParaRPr>
                    </a:p>
                  </a:txBody>
                  <a:tcPr marL="68580" marR="68580" marT="0" marB="0"/>
                </a:tc>
                <a:extLst>
                  <a:ext uri="{0D108BD9-81ED-4DB2-BD59-A6C34878D82A}">
                    <a16:rowId xmlns:a16="http://schemas.microsoft.com/office/drawing/2014/main" val="10001"/>
                  </a:ext>
                </a:extLst>
              </a:tr>
              <a:tr h="356246">
                <a:tc>
                  <a:txBody>
                    <a:bodyPr/>
                    <a:lstStyle/>
                    <a:p>
                      <a:pPr marL="0" marR="0" algn="l">
                        <a:spcBef>
                          <a:spcPts val="0"/>
                        </a:spcBef>
                        <a:spcAft>
                          <a:spcPts val="1300"/>
                        </a:spcAft>
                      </a:pPr>
                      <a:r>
                        <a:rPr lang="en-US" sz="1300"/>
                        <a:t>Altruism</a:t>
                      </a:r>
                      <a:endParaRPr lang="en-US" sz="1200" dirty="0">
                        <a:latin typeface="Times New Roman"/>
                        <a:ea typeface="Cambria"/>
                        <a:cs typeface="Times New Roman"/>
                      </a:endParaRPr>
                    </a:p>
                  </a:txBody>
                  <a:tcPr marL="68580" marR="68580" marT="0" marB="0"/>
                </a:tc>
                <a:tc>
                  <a:txBody>
                    <a:bodyPr/>
                    <a:lstStyle/>
                    <a:p>
                      <a:pPr marL="0" marR="0" algn="l">
                        <a:spcBef>
                          <a:spcPts val="0"/>
                        </a:spcBef>
                        <a:spcAft>
                          <a:spcPts val="1300"/>
                        </a:spcAft>
                      </a:pPr>
                      <a:r>
                        <a:rPr lang="en-US" sz="1300"/>
                        <a:t>Members gain a positive view of themselves through extending help to other group members.</a:t>
                      </a:r>
                      <a:endParaRPr lang="en-US" sz="1200" dirty="0">
                        <a:latin typeface="Times New Roman"/>
                        <a:ea typeface="Cambria"/>
                        <a:cs typeface="Times New Roman"/>
                      </a:endParaRPr>
                    </a:p>
                  </a:txBody>
                  <a:tcPr marL="68580" marR="68580" marT="0" marB="0"/>
                </a:tc>
                <a:extLst>
                  <a:ext uri="{0D108BD9-81ED-4DB2-BD59-A6C34878D82A}">
                    <a16:rowId xmlns:a16="http://schemas.microsoft.com/office/drawing/2014/main" val="10002"/>
                  </a:ext>
                </a:extLst>
              </a:tr>
              <a:tr h="415620">
                <a:tc>
                  <a:txBody>
                    <a:bodyPr/>
                    <a:lstStyle/>
                    <a:p>
                      <a:pPr marL="0" marR="0" algn="l">
                        <a:spcBef>
                          <a:spcPts val="0"/>
                        </a:spcBef>
                        <a:spcAft>
                          <a:spcPts val="1300"/>
                        </a:spcAft>
                      </a:pPr>
                      <a:r>
                        <a:rPr lang="en-US" sz="1300"/>
                        <a:t>Instillation of hope</a:t>
                      </a:r>
                      <a:endParaRPr lang="en-US" sz="1200" dirty="0">
                        <a:latin typeface="Times New Roman"/>
                        <a:ea typeface="Cambria"/>
                        <a:cs typeface="Times New Roman"/>
                      </a:endParaRPr>
                    </a:p>
                  </a:txBody>
                  <a:tcPr marL="68580" marR="68580" marT="0" marB="0"/>
                </a:tc>
                <a:tc>
                  <a:txBody>
                    <a:bodyPr/>
                    <a:lstStyle/>
                    <a:p>
                      <a:pPr marL="0" marR="0" algn="l">
                        <a:spcBef>
                          <a:spcPts val="0"/>
                        </a:spcBef>
                        <a:spcAft>
                          <a:spcPts val="1300"/>
                        </a:spcAft>
                      </a:pPr>
                      <a:r>
                        <a:rPr lang="en-US" sz="1300"/>
                        <a:t>Member recognizes that other members’ success can be helpful and they develop optimism for their own improvement.</a:t>
                      </a:r>
                      <a:endParaRPr lang="en-US" sz="1200" dirty="0">
                        <a:latin typeface="Times New Roman"/>
                        <a:ea typeface="Cambria"/>
                        <a:cs typeface="Times New Roman"/>
                      </a:endParaRPr>
                    </a:p>
                  </a:txBody>
                  <a:tcPr marL="68580" marR="68580" marT="0" marB="0"/>
                </a:tc>
                <a:extLst>
                  <a:ext uri="{0D108BD9-81ED-4DB2-BD59-A6C34878D82A}">
                    <a16:rowId xmlns:a16="http://schemas.microsoft.com/office/drawing/2014/main" val="10003"/>
                  </a:ext>
                </a:extLst>
              </a:tr>
              <a:tr h="319969">
                <a:tc>
                  <a:txBody>
                    <a:bodyPr/>
                    <a:lstStyle/>
                    <a:p>
                      <a:pPr marL="0" marR="0" algn="l">
                        <a:spcBef>
                          <a:spcPts val="0"/>
                        </a:spcBef>
                        <a:spcAft>
                          <a:spcPts val="1300"/>
                        </a:spcAft>
                      </a:pPr>
                      <a:r>
                        <a:rPr lang="en-US" sz="1300"/>
                        <a:t>Imparting information</a:t>
                      </a:r>
                      <a:endParaRPr lang="en-US" sz="1200" dirty="0">
                        <a:latin typeface="Times New Roman"/>
                        <a:ea typeface="Cambria"/>
                        <a:cs typeface="Times New Roman"/>
                      </a:endParaRPr>
                    </a:p>
                  </a:txBody>
                  <a:tcPr marL="68580" marR="68580" marT="0" marB="0"/>
                </a:tc>
                <a:tc>
                  <a:txBody>
                    <a:bodyPr/>
                    <a:lstStyle/>
                    <a:p>
                      <a:pPr marL="0" marR="0" algn="l">
                        <a:spcBef>
                          <a:spcPts val="0"/>
                        </a:spcBef>
                        <a:spcAft>
                          <a:spcPts val="1300"/>
                        </a:spcAft>
                      </a:pPr>
                      <a:r>
                        <a:rPr lang="en-US" sz="1300"/>
                        <a:t>Education or advice provided by the therapist or group members.</a:t>
                      </a:r>
                      <a:endParaRPr lang="en-US" sz="1200" dirty="0">
                        <a:latin typeface="Times New Roman"/>
                        <a:ea typeface="Cambria"/>
                        <a:cs typeface="Times New Roman"/>
                      </a:endParaRPr>
                    </a:p>
                  </a:txBody>
                  <a:tcPr marL="68580" marR="68580" marT="0" marB="0"/>
                </a:tc>
                <a:extLst>
                  <a:ext uri="{0D108BD9-81ED-4DB2-BD59-A6C34878D82A}">
                    <a16:rowId xmlns:a16="http://schemas.microsoft.com/office/drawing/2014/main" val="10004"/>
                  </a:ext>
                </a:extLst>
              </a:tr>
              <a:tr h="389404">
                <a:tc>
                  <a:txBody>
                    <a:bodyPr/>
                    <a:lstStyle/>
                    <a:p>
                      <a:pPr marL="0" marR="0" algn="l">
                        <a:spcBef>
                          <a:spcPts val="0"/>
                        </a:spcBef>
                        <a:spcAft>
                          <a:spcPts val="1300"/>
                        </a:spcAft>
                      </a:pPr>
                      <a:r>
                        <a:rPr lang="en-US" sz="1300"/>
                        <a:t>Corrective recapitulation of primary family experience</a:t>
                      </a:r>
                      <a:endParaRPr lang="en-US" sz="1200" dirty="0">
                        <a:latin typeface="Times New Roman"/>
                        <a:ea typeface="Cambria"/>
                        <a:cs typeface="Times New Roman"/>
                      </a:endParaRPr>
                    </a:p>
                  </a:txBody>
                  <a:tcPr marL="68580" marR="68580" marT="0" marB="0"/>
                </a:tc>
                <a:tc>
                  <a:txBody>
                    <a:bodyPr/>
                    <a:lstStyle/>
                    <a:p>
                      <a:pPr marL="0" marR="0" algn="l">
                        <a:spcBef>
                          <a:spcPts val="0"/>
                        </a:spcBef>
                        <a:spcAft>
                          <a:spcPts val="1300"/>
                        </a:spcAft>
                      </a:pPr>
                      <a:r>
                        <a:rPr lang="en-US" sz="1300"/>
                        <a:t>Opportunity to reenact critical family dynamics with group members in a corrective manner.</a:t>
                      </a:r>
                      <a:endParaRPr lang="en-US" sz="1200" dirty="0">
                        <a:latin typeface="Times New Roman"/>
                        <a:ea typeface="Cambria"/>
                        <a:cs typeface="Times New Roman"/>
                      </a:endParaRPr>
                    </a:p>
                  </a:txBody>
                  <a:tcPr marL="68580" marR="68580" marT="0" marB="0"/>
                </a:tc>
                <a:extLst>
                  <a:ext uri="{0D108BD9-81ED-4DB2-BD59-A6C34878D82A}">
                    <a16:rowId xmlns:a16="http://schemas.microsoft.com/office/drawing/2014/main" val="10005"/>
                  </a:ext>
                </a:extLst>
              </a:tr>
              <a:tr h="415620">
                <a:tc>
                  <a:txBody>
                    <a:bodyPr/>
                    <a:lstStyle/>
                    <a:p>
                      <a:pPr marL="0" marR="0" algn="l">
                        <a:spcBef>
                          <a:spcPts val="0"/>
                        </a:spcBef>
                        <a:spcAft>
                          <a:spcPts val="1300"/>
                        </a:spcAft>
                      </a:pPr>
                      <a:r>
                        <a:rPr lang="en-US" sz="1300"/>
                        <a:t>Development of socializing techniques</a:t>
                      </a:r>
                      <a:endParaRPr lang="en-US" sz="1200" dirty="0">
                        <a:latin typeface="Times New Roman"/>
                        <a:ea typeface="Cambria"/>
                        <a:cs typeface="Times New Roman"/>
                      </a:endParaRPr>
                    </a:p>
                  </a:txBody>
                  <a:tcPr marL="68580" marR="68580" marT="0" marB="0"/>
                </a:tc>
                <a:tc>
                  <a:txBody>
                    <a:bodyPr/>
                    <a:lstStyle/>
                    <a:p>
                      <a:pPr marL="0" marR="0" algn="l">
                        <a:spcBef>
                          <a:spcPts val="0"/>
                        </a:spcBef>
                        <a:spcAft>
                          <a:spcPts val="1300"/>
                        </a:spcAft>
                      </a:pPr>
                      <a:r>
                        <a:rPr lang="en-US" sz="1300"/>
                        <a:t>The group provides members with an environment that fosters adaptive and effective communication.</a:t>
                      </a:r>
                      <a:endParaRPr lang="en-US" sz="1200" dirty="0">
                        <a:latin typeface="Times New Roman"/>
                        <a:ea typeface="Cambria"/>
                        <a:cs typeface="Times New Roman"/>
                      </a:endParaRPr>
                    </a:p>
                  </a:txBody>
                  <a:tcPr marL="68580" marR="68580" marT="0" marB="0"/>
                </a:tc>
                <a:extLst>
                  <a:ext uri="{0D108BD9-81ED-4DB2-BD59-A6C34878D82A}">
                    <a16:rowId xmlns:a16="http://schemas.microsoft.com/office/drawing/2014/main" val="10006"/>
                  </a:ext>
                </a:extLst>
              </a:tr>
              <a:tr h="406984">
                <a:tc>
                  <a:txBody>
                    <a:bodyPr/>
                    <a:lstStyle/>
                    <a:p>
                      <a:pPr marL="0" marR="0" algn="l">
                        <a:spcBef>
                          <a:spcPts val="0"/>
                        </a:spcBef>
                        <a:spcAft>
                          <a:spcPts val="1300"/>
                        </a:spcAft>
                      </a:pPr>
                      <a:r>
                        <a:rPr lang="en-US" sz="1300"/>
                        <a:t>Imitative behavior</a:t>
                      </a:r>
                      <a:endParaRPr lang="en-US" sz="1200" dirty="0">
                        <a:latin typeface="Times New Roman"/>
                        <a:ea typeface="Cambria"/>
                        <a:cs typeface="Times New Roman"/>
                      </a:endParaRPr>
                    </a:p>
                  </a:txBody>
                  <a:tcPr marL="68580" marR="68580" marT="0" marB="0"/>
                </a:tc>
                <a:tc>
                  <a:txBody>
                    <a:bodyPr/>
                    <a:lstStyle/>
                    <a:p>
                      <a:pPr marL="0" marR="0" algn="l">
                        <a:spcBef>
                          <a:spcPts val="0"/>
                        </a:spcBef>
                        <a:spcAft>
                          <a:spcPts val="1300"/>
                        </a:spcAft>
                      </a:pPr>
                      <a:r>
                        <a:rPr lang="en-US" sz="1300"/>
                        <a:t>Members expand their personal knowledge and skills through the observation of  Group members’ self-exploration, working through and personal development.</a:t>
                      </a:r>
                      <a:endParaRPr lang="en-US" sz="1200" dirty="0">
                        <a:latin typeface="Times New Roman"/>
                        <a:ea typeface="Cambria"/>
                        <a:cs typeface="Times New Roman"/>
                      </a:endParaRPr>
                    </a:p>
                  </a:txBody>
                  <a:tcPr marL="68580" marR="68580" marT="0" marB="0"/>
                </a:tc>
                <a:extLst>
                  <a:ext uri="{0D108BD9-81ED-4DB2-BD59-A6C34878D82A}">
                    <a16:rowId xmlns:a16="http://schemas.microsoft.com/office/drawing/2014/main" val="10007"/>
                  </a:ext>
                </a:extLst>
              </a:tr>
              <a:tr h="242456">
                <a:tc>
                  <a:txBody>
                    <a:bodyPr/>
                    <a:lstStyle/>
                    <a:p>
                      <a:pPr marL="0" marR="0" algn="l">
                        <a:spcBef>
                          <a:spcPts val="0"/>
                        </a:spcBef>
                        <a:spcAft>
                          <a:spcPts val="1300"/>
                        </a:spcAft>
                      </a:pPr>
                      <a:r>
                        <a:rPr lang="en-US" sz="1300"/>
                        <a:t>Cohesiveness</a:t>
                      </a:r>
                      <a:endParaRPr lang="en-US" sz="1200" dirty="0">
                        <a:latin typeface="Times New Roman"/>
                        <a:ea typeface="Cambria"/>
                        <a:cs typeface="Times New Roman"/>
                      </a:endParaRPr>
                    </a:p>
                  </a:txBody>
                  <a:tcPr marL="68580" marR="68580" marT="0" marB="0"/>
                </a:tc>
                <a:tc>
                  <a:txBody>
                    <a:bodyPr/>
                    <a:lstStyle/>
                    <a:p>
                      <a:pPr marL="0" marR="0" algn="l">
                        <a:spcBef>
                          <a:spcPts val="0"/>
                        </a:spcBef>
                        <a:spcAft>
                          <a:spcPts val="1300"/>
                        </a:spcAft>
                      </a:pPr>
                      <a:r>
                        <a:rPr lang="en-US" sz="1300"/>
                        <a:t>Feelings of trust, belonging and togetherness experienced by the group members.</a:t>
                      </a:r>
                      <a:endParaRPr lang="en-US" sz="1200" dirty="0">
                        <a:latin typeface="Times New Roman"/>
                        <a:ea typeface="Cambria"/>
                        <a:cs typeface="Times New Roman"/>
                      </a:endParaRPr>
                    </a:p>
                  </a:txBody>
                  <a:tcPr marL="68580" marR="68580" marT="0" marB="0"/>
                </a:tc>
                <a:extLst>
                  <a:ext uri="{0D108BD9-81ED-4DB2-BD59-A6C34878D82A}">
                    <a16:rowId xmlns:a16="http://schemas.microsoft.com/office/drawing/2014/main" val="10008"/>
                  </a:ext>
                </a:extLst>
              </a:tr>
              <a:tr h="299459">
                <a:tc>
                  <a:txBody>
                    <a:bodyPr/>
                    <a:lstStyle/>
                    <a:p>
                      <a:pPr marL="0" marR="0" algn="l">
                        <a:spcBef>
                          <a:spcPts val="0"/>
                        </a:spcBef>
                        <a:spcAft>
                          <a:spcPts val="1300"/>
                        </a:spcAft>
                      </a:pPr>
                      <a:r>
                        <a:rPr lang="en-US" sz="1300"/>
                        <a:t>Existential factors</a:t>
                      </a:r>
                      <a:endParaRPr lang="en-US" sz="1200" dirty="0">
                        <a:latin typeface="Times New Roman"/>
                        <a:ea typeface="Cambria"/>
                        <a:cs typeface="Times New Roman"/>
                      </a:endParaRPr>
                    </a:p>
                  </a:txBody>
                  <a:tcPr marL="68580" marR="68580" marT="0" marB="0"/>
                </a:tc>
                <a:tc>
                  <a:txBody>
                    <a:bodyPr/>
                    <a:lstStyle/>
                    <a:p>
                      <a:pPr marL="0" marR="0" algn="l">
                        <a:spcBef>
                          <a:spcPts val="0"/>
                        </a:spcBef>
                        <a:spcAft>
                          <a:spcPts val="1300"/>
                        </a:spcAft>
                      </a:pPr>
                      <a:r>
                        <a:rPr lang="en-US" sz="1300"/>
                        <a:t>Members accept responsibility for life decisions.</a:t>
                      </a:r>
                      <a:endParaRPr lang="en-US" sz="1200" dirty="0">
                        <a:latin typeface="Times New Roman"/>
                        <a:ea typeface="Cambria"/>
                        <a:cs typeface="Times New Roman"/>
                      </a:endParaRPr>
                    </a:p>
                  </a:txBody>
                  <a:tcPr marL="68580" marR="68580" marT="0" marB="0"/>
                </a:tc>
                <a:extLst>
                  <a:ext uri="{0D108BD9-81ED-4DB2-BD59-A6C34878D82A}">
                    <a16:rowId xmlns:a16="http://schemas.microsoft.com/office/drawing/2014/main" val="10009"/>
                  </a:ext>
                </a:extLst>
              </a:tr>
              <a:tr h="319969">
                <a:tc>
                  <a:txBody>
                    <a:bodyPr/>
                    <a:lstStyle/>
                    <a:p>
                      <a:pPr marL="0" marR="0" algn="l">
                        <a:spcBef>
                          <a:spcPts val="0"/>
                        </a:spcBef>
                        <a:spcAft>
                          <a:spcPts val="1300"/>
                        </a:spcAft>
                      </a:pPr>
                      <a:r>
                        <a:rPr lang="en-US" sz="1300"/>
                        <a:t>Catharsis</a:t>
                      </a:r>
                      <a:endParaRPr lang="en-US" sz="1200" dirty="0">
                        <a:latin typeface="Times New Roman"/>
                        <a:ea typeface="Cambria"/>
                        <a:cs typeface="Times New Roman"/>
                      </a:endParaRPr>
                    </a:p>
                  </a:txBody>
                  <a:tcPr marL="68580" marR="68580" marT="0" marB="0"/>
                </a:tc>
                <a:tc>
                  <a:txBody>
                    <a:bodyPr/>
                    <a:lstStyle/>
                    <a:p>
                      <a:pPr marL="0" marR="0" algn="l">
                        <a:spcBef>
                          <a:spcPts val="0"/>
                        </a:spcBef>
                        <a:spcAft>
                          <a:spcPts val="1300"/>
                        </a:spcAft>
                      </a:pPr>
                      <a:r>
                        <a:rPr lang="en-US" sz="1300"/>
                        <a:t>Members release of strong feelings about past or present experiences</a:t>
                      </a:r>
                      <a:endParaRPr lang="en-US" sz="1200" dirty="0">
                        <a:latin typeface="Times New Roman"/>
                        <a:ea typeface="Cambria"/>
                        <a:cs typeface="Times New Roman"/>
                      </a:endParaRPr>
                    </a:p>
                  </a:txBody>
                  <a:tcPr marL="68580" marR="68580" marT="0" marB="0"/>
                </a:tc>
                <a:extLst>
                  <a:ext uri="{0D108BD9-81ED-4DB2-BD59-A6C34878D82A}">
                    <a16:rowId xmlns:a16="http://schemas.microsoft.com/office/drawing/2014/main" val="10010"/>
                  </a:ext>
                </a:extLst>
              </a:tr>
              <a:tr h="445026">
                <a:tc>
                  <a:txBody>
                    <a:bodyPr/>
                    <a:lstStyle/>
                    <a:p>
                      <a:pPr marL="0" marR="0" algn="l">
                        <a:spcBef>
                          <a:spcPts val="0"/>
                        </a:spcBef>
                        <a:spcAft>
                          <a:spcPts val="1300"/>
                        </a:spcAft>
                      </a:pPr>
                      <a:r>
                        <a:rPr lang="en-US" sz="1300"/>
                        <a:t>Interpersonal learning-input</a:t>
                      </a:r>
                      <a:endParaRPr lang="en-US" sz="1200" dirty="0">
                        <a:latin typeface="Times New Roman"/>
                        <a:ea typeface="Cambria"/>
                        <a:cs typeface="Times New Roman"/>
                      </a:endParaRPr>
                    </a:p>
                  </a:txBody>
                  <a:tcPr marL="68580" marR="68580" marT="0" marB="0"/>
                </a:tc>
                <a:tc>
                  <a:txBody>
                    <a:bodyPr/>
                    <a:lstStyle/>
                    <a:p>
                      <a:pPr marL="0" marR="0" algn="l">
                        <a:spcBef>
                          <a:spcPts val="0"/>
                        </a:spcBef>
                        <a:spcAft>
                          <a:spcPts val="1300"/>
                        </a:spcAft>
                      </a:pPr>
                      <a:r>
                        <a:rPr lang="en-US" sz="1300"/>
                        <a:t>Members gain personal insight about their interpersonal impact through feedback provided from other members.</a:t>
                      </a:r>
                      <a:endParaRPr lang="en-US" sz="1200" dirty="0">
                        <a:latin typeface="Times New Roman"/>
                        <a:ea typeface="Cambria"/>
                        <a:cs typeface="Times New Roman"/>
                      </a:endParaRPr>
                    </a:p>
                  </a:txBody>
                  <a:tcPr marL="68580" marR="68580" marT="0" marB="0"/>
                </a:tc>
                <a:extLst>
                  <a:ext uri="{0D108BD9-81ED-4DB2-BD59-A6C34878D82A}">
                    <a16:rowId xmlns:a16="http://schemas.microsoft.com/office/drawing/2014/main" val="10011"/>
                  </a:ext>
                </a:extLst>
              </a:tr>
              <a:tr h="384977">
                <a:tc>
                  <a:txBody>
                    <a:bodyPr/>
                    <a:lstStyle/>
                    <a:p>
                      <a:pPr marL="0" marR="0" algn="l">
                        <a:spcBef>
                          <a:spcPts val="0"/>
                        </a:spcBef>
                        <a:spcAft>
                          <a:spcPts val="1300"/>
                        </a:spcAft>
                      </a:pPr>
                      <a:r>
                        <a:rPr lang="en-US" sz="1300"/>
                        <a:t>Interpersonal learning-output</a:t>
                      </a:r>
                      <a:endParaRPr lang="en-US" sz="1200" dirty="0">
                        <a:latin typeface="Times New Roman"/>
                        <a:ea typeface="Cambria"/>
                        <a:cs typeface="Times New Roman"/>
                      </a:endParaRPr>
                    </a:p>
                  </a:txBody>
                  <a:tcPr marL="68580" marR="68580" marT="0" marB="0"/>
                </a:tc>
                <a:tc>
                  <a:txBody>
                    <a:bodyPr/>
                    <a:lstStyle/>
                    <a:p>
                      <a:pPr marL="0" marR="0" algn="l">
                        <a:spcBef>
                          <a:spcPts val="0"/>
                        </a:spcBef>
                        <a:spcAft>
                          <a:spcPts val="1300"/>
                        </a:spcAft>
                      </a:pPr>
                      <a:r>
                        <a:rPr lang="en-US" sz="1300"/>
                        <a:t>Members provide an environment that allows members to interact in a more adaptive manner.</a:t>
                      </a:r>
                      <a:endParaRPr lang="en-US" sz="1200" dirty="0">
                        <a:latin typeface="Times New Roman"/>
                        <a:ea typeface="Cambria"/>
                        <a:cs typeface="Times New Roman"/>
                      </a:endParaRPr>
                    </a:p>
                  </a:txBody>
                  <a:tcPr marL="68580" marR="68580" marT="0" marB="0"/>
                </a:tc>
                <a:extLst>
                  <a:ext uri="{0D108BD9-81ED-4DB2-BD59-A6C34878D82A}">
                    <a16:rowId xmlns:a16="http://schemas.microsoft.com/office/drawing/2014/main" val="10012"/>
                  </a:ext>
                </a:extLst>
              </a:tr>
              <a:tr h="393761">
                <a:tc>
                  <a:txBody>
                    <a:bodyPr/>
                    <a:lstStyle/>
                    <a:p>
                      <a:pPr marL="0" marR="0" algn="l">
                        <a:spcBef>
                          <a:spcPts val="0"/>
                        </a:spcBef>
                        <a:spcAft>
                          <a:spcPts val="1300"/>
                        </a:spcAft>
                      </a:pPr>
                      <a:r>
                        <a:rPr lang="en-US" sz="1300"/>
                        <a:t>Self-understanding</a:t>
                      </a:r>
                      <a:endParaRPr lang="en-US" sz="1200" dirty="0">
                        <a:latin typeface="Times New Roman"/>
                        <a:ea typeface="Cambria"/>
                        <a:cs typeface="Times New Roman"/>
                      </a:endParaRPr>
                    </a:p>
                  </a:txBody>
                  <a:tcPr marL="68580" marR="68580" marT="0" marB="0"/>
                </a:tc>
                <a:tc>
                  <a:txBody>
                    <a:bodyPr/>
                    <a:lstStyle/>
                    <a:p>
                      <a:pPr marL="0" marR="0" algn="l">
                        <a:spcBef>
                          <a:spcPts val="0"/>
                        </a:spcBef>
                        <a:spcAft>
                          <a:spcPts val="1300"/>
                        </a:spcAft>
                      </a:pPr>
                      <a:r>
                        <a:rPr lang="en-US" sz="1300" dirty="0"/>
                        <a:t>Members gain insight into psychological motivation underlying behavior and emotional reactions.  </a:t>
                      </a:r>
                      <a:endParaRPr lang="en-US" sz="1200" dirty="0">
                        <a:latin typeface="Times New Roman"/>
                        <a:ea typeface="Cambria"/>
                        <a:cs typeface="Times New Roman"/>
                      </a:endParaRPr>
                    </a:p>
                  </a:txBody>
                  <a:tcPr marL="68580" marR="68580" marT="0" marB="0"/>
                </a:tc>
                <a:extLst>
                  <a:ext uri="{0D108BD9-81ED-4DB2-BD59-A6C34878D82A}">
                    <a16:rowId xmlns:a16="http://schemas.microsoft.com/office/drawing/2014/main" val="1001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63A1DA-8E34-988C-8236-028DB0A58566}"/>
              </a:ext>
            </a:extLst>
          </p:cNvPr>
          <p:cNvSpPr>
            <a:spLocks noGrp="1"/>
          </p:cNvSpPr>
          <p:nvPr>
            <p:ph type="sldNum" sz="quarter" idx="12"/>
          </p:nvPr>
        </p:nvSpPr>
        <p:spPr/>
        <p:txBody>
          <a:bodyPr/>
          <a:lstStyle/>
          <a:p>
            <a:r>
              <a:rPr lang="en-US"/>
              <a:t>|  </a:t>
            </a:r>
            <a:fld id="{97BFF72C-5ACC-BF44-8A77-29ED5F2D29E3}" type="slidenum">
              <a:rPr lang="en-US" smtClean="0"/>
              <a:pPr/>
              <a:t>6</a:t>
            </a:fld>
            <a:endParaRPr lang="en-US" dirty="0"/>
          </a:p>
        </p:txBody>
      </p:sp>
      <p:sp>
        <p:nvSpPr>
          <p:cNvPr id="3" name="Title 2">
            <a:extLst>
              <a:ext uri="{FF2B5EF4-FFF2-40B4-BE49-F238E27FC236}">
                <a16:creationId xmlns:a16="http://schemas.microsoft.com/office/drawing/2014/main" id="{64A42F21-A8F2-BE34-828A-4367C9C6D030}"/>
              </a:ext>
            </a:extLst>
          </p:cNvPr>
          <p:cNvSpPr>
            <a:spLocks noGrp="1"/>
          </p:cNvSpPr>
          <p:nvPr>
            <p:ph type="ctrTitle"/>
          </p:nvPr>
        </p:nvSpPr>
        <p:spPr/>
        <p:txBody>
          <a:bodyPr/>
          <a:lstStyle/>
          <a:p>
            <a:r>
              <a:rPr lang="en-US" dirty="0"/>
              <a:t>12 step Meetings Compared to Group Therapy</a:t>
            </a:r>
          </a:p>
        </p:txBody>
      </p:sp>
      <p:sp>
        <p:nvSpPr>
          <p:cNvPr id="4" name="Content Placeholder 3">
            <a:extLst>
              <a:ext uri="{FF2B5EF4-FFF2-40B4-BE49-F238E27FC236}">
                <a16:creationId xmlns:a16="http://schemas.microsoft.com/office/drawing/2014/main" id="{370A7F6D-0FAE-4A64-AC05-E70583B6012B}"/>
              </a:ext>
            </a:extLst>
          </p:cNvPr>
          <p:cNvSpPr>
            <a:spLocks noGrp="1"/>
          </p:cNvSpPr>
          <p:nvPr>
            <p:ph sz="quarter" idx="13"/>
          </p:nvPr>
        </p:nvSpPr>
        <p:spPr/>
        <p:txBody>
          <a:bodyPr>
            <a:normAutofit lnSpcReduction="10000"/>
          </a:bodyPr>
          <a:lstStyle/>
          <a:p>
            <a:r>
              <a:rPr lang="en-US" dirty="0"/>
              <a:t>12 Step meetings are not interpersonal group therapy</a:t>
            </a:r>
          </a:p>
          <a:p>
            <a:r>
              <a:rPr lang="en-US" dirty="0"/>
              <a:t>12 step meetings can be understood as reference groups</a:t>
            </a:r>
          </a:p>
          <a:p>
            <a:r>
              <a:rPr lang="en-US" dirty="0"/>
              <a:t>12 step meetings are structured with agendas and formats (traditions) that are consistent, plus meetings do not have therapeutic leaders (only trusted servants).</a:t>
            </a:r>
          </a:p>
          <a:p>
            <a:r>
              <a:rPr lang="en-US" dirty="0"/>
              <a:t>12 step meetings are nonprofessional</a:t>
            </a:r>
          </a:p>
        </p:txBody>
      </p:sp>
    </p:spTree>
    <p:extLst>
      <p:ext uri="{BB962C8B-B14F-4D97-AF65-F5344CB8AC3E}">
        <p14:creationId xmlns:p14="http://schemas.microsoft.com/office/powerpoint/2010/main" val="2440289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83EE7-5D3D-3A65-0633-CF30DFF03AD9}"/>
              </a:ext>
            </a:extLst>
          </p:cNvPr>
          <p:cNvSpPr>
            <a:spLocks noGrp="1"/>
          </p:cNvSpPr>
          <p:nvPr>
            <p:ph type="title"/>
          </p:nvPr>
        </p:nvSpPr>
        <p:spPr/>
        <p:txBody>
          <a:bodyPr/>
          <a:lstStyle/>
          <a:p>
            <a:r>
              <a:rPr lang="en-US" dirty="0"/>
              <a:t>Group Relations</a:t>
            </a:r>
          </a:p>
        </p:txBody>
      </p:sp>
      <p:sp>
        <p:nvSpPr>
          <p:cNvPr id="3" name="Text Placeholder 2">
            <a:extLst>
              <a:ext uri="{FF2B5EF4-FFF2-40B4-BE49-F238E27FC236}">
                <a16:creationId xmlns:a16="http://schemas.microsoft.com/office/drawing/2014/main" id="{D3FE92E5-C833-6E60-36BB-408809348BD0}"/>
              </a:ext>
            </a:extLst>
          </p:cNvPr>
          <p:cNvSpPr>
            <a:spLocks noGrp="1"/>
          </p:cNvSpPr>
          <p:nvPr>
            <p:ph type="body" idx="1"/>
          </p:nvPr>
        </p:nvSpPr>
        <p:spPr/>
        <p:txBody>
          <a:bodyPr>
            <a:normAutofit fontScale="77500" lnSpcReduction="20000"/>
          </a:bodyPr>
          <a:lstStyle/>
          <a:p>
            <a:r>
              <a:rPr lang="en-US" dirty="0"/>
              <a:t>Gordon Strauss, MD</a:t>
            </a:r>
          </a:p>
          <a:p>
            <a:r>
              <a:rPr lang="en-US" dirty="0"/>
              <a:t>Professor of Psychiatry UofL SOM</a:t>
            </a:r>
          </a:p>
        </p:txBody>
      </p:sp>
      <p:sp>
        <p:nvSpPr>
          <p:cNvPr id="5" name="Text Placeholder 4">
            <a:extLst>
              <a:ext uri="{FF2B5EF4-FFF2-40B4-BE49-F238E27FC236}">
                <a16:creationId xmlns:a16="http://schemas.microsoft.com/office/drawing/2014/main" id="{6017FF78-F5C8-697D-DABC-695FAAF33D79}"/>
              </a:ext>
            </a:extLst>
          </p:cNvPr>
          <p:cNvSpPr>
            <a:spLocks noGrp="1"/>
          </p:cNvSpPr>
          <p:nvPr>
            <p:ph type="body" sz="quarter" idx="3"/>
          </p:nvPr>
        </p:nvSpPr>
        <p:spPr/>
        <p:txBody>
          <a:bodyPr>
            <a:normAutofit fontScale="77500" lnSpcReduction="20000"/>
          </a:bodyPr>
          <a:lstStyle/>
          <a:p>
            <a:endParaRPr lang="en-US" dirty="0"/>
          </a:p>
        </p:txBody>
      </p:sp>
      <p:sp>
        <p:nvSpPr>
          <p:cNvPr id="6" name="Content Placeholder 5">
            <a:extLst>
              <a:ext uri="{FF2B5EF4-FFF2-40B4-BE49-F238E27FC236}">
                <a16:creationId xmlns:a16="http://schemas.microsoft.com/office/drawing/2014/main" id="{9B01C2A5-FB50-4A80-9CA1-9F07A5A82683}"/>
              </a:ext>
            </a:extLst>
          </p:cNvPr>
          <p:cNvSpPr>
            <a:spLocks noGrp="1"/>
          </p:cNvSpPr>
          <p:nvPr>
            <p:ph sz="quarter" idx="4"/>
          </p:nvPr>
        </p:nvSpPr>
        <p:spPr/>
        <p:txBody>
          <a:bodyPr>
            <a:normAutofit fontScale="92500" lnSpcReduction="10000"/>
          </a:bodyPr>
          <a:lstStyle/>
          <a:p>
            <a:pPr marL="0" indent="0">
              <a:buNone/>
            </a:pPr>
            <a:r>
              <a:rPr lang="en-US" dirty="0"/>
              <a:t>Former UofL Psychiatry Residency Training Director</a:t>
            </a:r>
          </a:p>
          <a:p>
            <a:pPr marL="0" indent="0">
              <a:buNone/>
            </a:pPr>
            <a:r>
              <a:rPr lang="en-US" dirty="0"/>
              <a:t>Co-Founding Faculty for UofL Addiction Psychiatry Residency Program</a:t>
            </a:r>
          </a:p>
          <a:p>
            <a:pPr marL="0" indent="0">
              <a:buNone/>
            </a:pPr>
            <a:r>
              <a:rPr lang="en-US" dirty="0"/>
              <a:t>Member of the A. K. Rice Institute</a:t>
            </a:r>
          </a:p>
          <a:p>
            <a:pPr marL="0" indent="0">
              <a:buNone/>
            </a:pPr>
            <a:r>
              <a:rPr lang="en-US" dirty="0"/>
              <a:t>Promoted the participation of group relations work in psychiatry</a:t>
            </a:r>
          </a:p>
          <a:p>
            <a:pPr marL="0" indent="0">
              <a:buNone/>
            </a:pPr>
            <a:r>
              <a:rPr lang="en-US" dirty="0"/>
              <a:t>Provided for annual experience in group relations for UofL psychiatry residents</a:t>
            </a:r>
          </a:p>
          <a:p>
            <a:pPr marL="0" indent="0">
              <a:buNone/>
            </a:pPr>
            <a:r>
              <a:rPr lang="en-US" dirty="0"/>
              <a:t>Helped pay for attendance at outside conferences for residents</a:t>
            </a:r>
          </a:p>
        </p:txBody>
      </p:sp>
      <p:sp>
        <p:nvSpPr>
          <p:cNvPr id="7" name="Footer Placeholder 6">
            <a:extLst>
              <a:ext uri="{FF2B5EF4-FFF2-40B4-BE49-F238E27FC236}">
                <a16:creationId xmlns:a16="http://schemas.microsoft.com/office/drawing/2014/main" id="{31056ED7-DB64-4648-A074-D01C22958503}"/>
              </a:ext>
            </a:extLst>
          </p:cNvPr>
          <p:cNvSpPr>
            <a:spLocks noGrp="1"/>
          </p:cNvSpPr>
          <p:nvPr>
            <p:ph type="ftr" sz="quarter" idx="11"/>
          </p:nvPr>
        </p:nvSpPr>
        <p:spPr/>
        <p:txBody>
          <a:bodyPr/>
          <a:lstStyle/>
          <a:p>
            <a:pPr>
              <a:defRPr/>
            </a:pPr>
            <a:r>
              <a:rPr lang="en-US" altLang="en-US"/>
              <a:t>Journal of Substance Abuse Treatment</a:t>
            </a:r>
          </a:p>
        </p:txBody>
      </p:sp>
      <p:pic>
        <p:nvPicPr>
          <p:cNvPr id="1026" name="Picture 2" descr="Gordon Strauss, M.D. — School of Medicine University of Louisville">
            <a:extLst>
              <a:ext uri="{FF2B5EF4-FFF2-40B4-BE49-F238E27FC236}">
                <a16:creationId xmlns:a16="http://schemas.microsoft.com/office/drawing/2014/main" id="{6ED9E6DF-E83D-D625-5196-8B487DCA0DC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039144" y="2448719"/>
            <a:ext cx="2527300" cy="340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121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01E17-CC7C-4594-8F41-A05B1235F934}"/>
              </a:ext>
            </a:extLst>
          </p:cNvPr>
          <p:cNvSpPr>
            <a:spLocks noGrp="1"/>
          </p:cNvSpPr>
          <p:nvPr>
            <p:ph type="title"/>
          </p:nvPr>
        </p:nvSpPr>
        <p:spPr>
          <a:xfrm>
            <a:off x="2152653" y="723580"/>
            <a:ext cx="3446303" cy="1645501"/>
          </a:xfrm>
        </p:spPr>
        <p:txBody>
          <a:bodyPr vert="horz" lIns="91440" tIns="45720" rIns="91440" bIns="45720" rtlCol="0" anchor="ctr">
            <a:normAutofit/>
          </a:bodyPr>
          <a:lstStyle/>
          <a:p>
            <a:r>
              <a:rPr lang="en-US" dirty="0"/>
              <a:t>Wilfred </a:t>
            </a:r>
            <a:r>
              <a:rPr lang="en-US" dirty="0" err="1"/>
              <a:t>Bion</a:t>
            </a:r>
            <a:r>
              <a:rPr lang="en-US" dirty="0"/>
              <a:t>, MD</a:t>
            </a:r>
          </a:p>
        </p:txBody>
      </p:sp>
      <p:sp>
        <p:nvSpPr>
          <p:cNvPr id="3" name="Content Placeholder 2">
            <a:extLst>
              <a:ext uri="{FF2B5EF4-FFF2-40B4-BE49-F238E27FC236}">
                <a16:creationId xmlns:a16="http://schemas.microsoft.com/office/drawing/2014/main" id="{0EB4777B-2DF2-4078-A8EE-1DEE666CBA89}"/>
              </a:ext>
            </a:extLst>
          </p:cNvPr>
          <p:cNvSpPr>
            <a:spLocks noGrp="1"/>
          </p:cNvSpPr>
          <p:nvPr>
            <p:ph idx="1"/>
          </p:nvPr>
        </p:nvSpPr>
        <p:spPr>
          <a:xfrm>
            <a:off x="2152653" y="2548470"/>
            <a:ext cx="3446303" cy="3628495"/>
          </a:xfrm>
        </p:spPr>
        <p:txBody>
          <a:bodyPr vert="horz" lIns="91440" tIns="45720" rIns="91440" bIns="45720" rtlCol="0" anchor="ctr">
            <a:normAutofit lnSpcReduction="10000"/>
          </a:bodyPr>
          <a:lstStyle/>
          <a:p>
            <a:r>
              <a:rPr lang="en-US" sz="1700" dirty="0"/>
              <a:t>Influential British Psychoanalyst</a:t>
            </a:r>
          </a:p>
          <a:p>
            <a:r>
              <a:rPr lang="en-US" sz="1700" dirty="0"/>
              <a:t>Second Lieutenant in Tank Corps in WW1 (France)</a:t>
            </a:r>
          </a:p>
          <a:p>
            <a:r>
              <a:rPr lang="en-US" sz="1700" dirty="0"/>
              <a:t>Known for Psychoanalysis of Group Process</a:t>
            </a:r>
          </a:p>
          <a:p>
            <a:r>
              <a:rPr lang="en-US" sz="1700" dirty="0"/>
              <a:t>Group Experiments</a:t>
            </a:r>
          </a:p>
          <a:p>
            <a:r>
              <a:rPr lang="en-US" sz="1700" dirty="0"/>
              <a:t>Group dynamics – basic assumptions: dependency, fight/flight, and pairing  </a:t>
            </a:r>
          </a:p>
          <a:p>
            <a:r>
              <a:rPr lang="en-US" sz="1700" dirty="0"/>
              <a:t>Systems approaches</a:t>
            </a:r>
          </a:p>
          <a:p>
            <a:pPr marL="0" indent="0">
              <a:buNone/>
            </a:pPr>
            <a:r>
              <a:rPr lang="en-US" sz="1700" dirty="0">
                <a:hlinkClick r:id="rId3"/>
              </a:rPr>
              <a:t>https://psychoanalysis.org.uk/our-authors-and-theorists/wilfred-bion</a:t>
            </a:r>
            <a:endParaRPr lang="en-US" sz="1700" dirty="0"/>
          </a:p>
          <a:p>
            <a:pPr marL="0" indent="0">
              <a:buNone/>
            </a:pPr>
            <a:endParaRPr lang="en-US" sz="1700" dirty="0"/>
          </a:p>
          <a:p>
            <a:pPr marL="0" indent="0">
              <a:buNone/>
            </a:pPr>
            <a:endParaRPr lang="en-US" sz="1700" dirty="0"/>
          </a:p>
          <a:p>
            <a:pPr marL="0" indent="0">
              <a:buNone/>
            </a:pPr>
            <a:endParaRPr lang="en-US" sz="1700" dirty="0"/>
          </a:p>
        </p:txBody>
      </p:sp>
      <p:pic>
        <p:nvPicPr>
          <p:cNvPr id="5128" name="Picture 8" descr="Experiences in Groups and Other Papers (Social Science Paperbacks) By Wilfred R. Bion">
            <a:extLst>
              <a:ext uri="{FF2B5EF4-FFF2-40B4-BE49-F238E27FC236}">
                <a16:creationId xmlns:a16="http://schemas.microsoft.com/office/drawing/2014/main" id="{479F2562-271E-45FE-B2DF-EE64F9717E6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52986" y="321734"/>
            <a:ext cx="1746631" cy="273981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images-na.ssl-images-amazon.com/images/I/518ZWXSQE0L.jpg">
            <a:extLst>
              <a:ext uri="{FF2B5EF4-FFF2-40B4-BE49-F238E27FC236}">
                <a16:creationId xmlns:a16="http://schemas.microsoft.com/office/drawing/2014/main" id="{5203AE59-0434-4E28-963E-4DA9B623921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664386" y="321734"/>
            <a:ext cx="1746631" cy="273981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www.ebookmall.com/Public/Images/Products/ProductPage/3/178181063X.jpg">
            <a:extLst>
              <a:ext uri="{FF2B5EF4-FFF2-40B4-BE49-F238E27FC236}">
                <a16:creationId xmlns:a16="http://schemas.microsoft.com/office/drawing/2014/main" id="{3CF01923-D7E5-4201-AE3E-977C3225224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384734" y="3796452"/>
            <a:ext cx="1683132" cy="255989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psychoanalysis.org.uk/sites/default/files/inline_images/wilfred_bion.jpg">
            <a:extLst>
              <a:ext uri="{FF2B5EF4-FFF2-40B4-BE49-F238E27FC236}">
                <a16:creationId xmlns:a16="http://schemas.microsoft.com/office/drawing/2014/main" id="{B716097D-B095-4A6E-87D1-FC0643D8D6B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035" r="32035"/>
          <a:stretch/>
        </p:blipFill>
        <p:spPr bwMode="auto">
          <a:xfrm>
            <a:off x="8897419" y="3796452"/>
            <a:ext cx="1298199" cy="2559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611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0EEB5-A11B-448C-8AB7-478D6119D861}"/>
              </a:ext>
            </a:extLst>
          </p:cNvPr>
          <p:cNvSpPr>
            <a:spLocks noGrp="1"/>
          </p:cNvSpPr>
          <p:nvPr>
            <p:ph type="title"/>
          </p:nvPr>
        </p:nvSpPr>
        <p:spPr>
          <a:xfrm>
            <a:off x="2122692" y="637525"/>
            <a:ext cx="2706672" cy="1690993"/>
          </a:xfrm>
        </p:spPr>
        <p:txBody>
          <a:bodyPr anchor="b">
            <a:normAutofit/>
          </a:bodyPr>
          <a:lstStyle/>
          <a:p>
            <a:r>
              <a:rPr lang="en-US" sz="3100" dirty="0"/>
              <a:t>Types of groups</a:t>
            </a:r>
          </a:p>
        </p:txBody>
      </p:sp>
      <p:sp>
        <p:nvSpPr>
          <p:cNvPr id="3" name="Content Placeholder 2">
            <a:extLst>
              <a:ext uri="{FF2B5EF4-FFF2-40B4-BE49-F238E27FC236}">
                <a16:creationId xmlns:a16="http://schemas.microsoft.com/office/drawing/2014/main" id="{D1990C58-4ADB-45F9-ACB5-6F4CAB598BDD}"/>
              </a:ext>
            </a:extLst>
          </p:cNvPr>
          <p:cNvSpPr>
            <a:spLocks noGrp="1"/>
          </p:cNvSpPr>
          <p:nvPr>
            <p:ph idx="1"/>
          </p:nvPr>
        </p:nvSpPr>
        <p:spPr>
          <a:xfrm>
            <a:off x="2122693" y="2474261"/>
            <a:ext cx="2705947" cy="3677159"/>
          </a:xfrm>
        </p:spPr>
        <p:txBody>
          <a:bodyPr anchor="t">
            <a:normAutofit fontScale="55000" lnSpcReduction="20000"/>
          </a:bodyPr>
          <a:lstStyle/>
          <a:p>
            <a:r>
              <a:rPr lang="en-US" sz="1600" b="1" dirty="0"/>
              <a:t>Skills</a:t>
            </a:r>
            <a:r>
              <a:rPr lang="en-US" sz="1600" dirty="0">
                <a:solidFill>
                  <a:srgbClr val="FFFFFF"/>
                </a:solidFill>
              </a:rPr>
              <a:t>/education/manualized</a:t>
            </a:r>
          </a:p>
          <a:p>
            <a:pPr lvl="1"/>
            <a:r>
              <a:rPr lang="en-US" dirty="0">
                <a:ea typeface="ＭＳ Ｐゴシック" pitchFamily="-103" charset="-128"/>
              </a:rPr>
              <a:t>Ensures a uniform set of services</a:t>
            </a:r>
          </a:p>
          <a:p>
            <a:pPr lvl="1"/>
            <a:r>
              <a:rPr lang="en-US" dirty="0">
                <a:ea typeface="ＭＳ Ｐゴシック" pitchFamily="-103" charset="-128"/>
              </a:rPr>
              <a:t>Can more easily be evaluated</a:t>
            </a:r>
          </a:p>
          <a:p>
            <a:pPr lvl="1"/>
            <a:r>
              <a:rPr lang="en-US" dirty="0">
                <a:ea typeface="ＭＳ Ｐゴシック" pitchFamily="-103" charset="-128"/>
              </a:rPr>
              <a:t>Enhances training capabilities</a:t>
            </a:r>
          </a:p>
          <a:p>
            <a:pPr lvl="1"/>
            <a:r>
              <a:rPr lang="en-US" dirty="0">
                <a:ea typeface="ＭＳ Ｐゴシック" pitchFamily="-103" charset="-128"/>
              </a:rPr>
              <a:t>Facilitates research to practice</a:t>
            </a:r>
          </a:p>
          <a:p>
            <a:pPr marL="365751" lvl="1" indent="0">
              <a:buNone/>
            </a:pPr>
            <a:endParaRPr lang="en-US" dirty="0"/>
          </a:p>
          <a:p>
            <a:r>
              <a:rPr lang="en-US" sz="1600" b="1" dirty="0"/>
              <a:t>Process</a:t>
            </a:r>
          </a:p>
          <a:p>
            <a:pPr lvl="1"/>
            <a:r>
              <a:rPr lang="en-US" dirty="0"/>
              <a:t>Systems, Interpersonal, Jungian</a:t>
            </a:r>
          </a:p>
          <a:p>
            <a:pPr lvl="1"/>
            <a:r>
              <a:rPr lang="en-US" dirty="0"/>
              <a:t>Support </a:t>
            </a:r>
          </a:p>
          <a:p>
            <a:pPr lvl="1"/>
            <a:r>
              <a:rPr lang="en-US" dirty="0"/>
              <a:t>Others… </a:t>
            </a:r>
          </a:p>
          <a:p>
            <a:pPr lvl="1"/>
            <a:endParaRPr lang="en-US" dirty="0">
              <a:solidFill>
                <a:srgbClr val="FFFFFF"/>
              </a:solidFill>
            </a:endParaRPr>
          </a:p>
          <a:p>
            <a:endParaRPr lang="en-US" sz="1900" dirty="0">
              <a:solidFill>
                <a:srgbClr val="FFFFFF"/>
              </a:solidFill>
            </a:endParaRPr>
          </a:p>
        </p:txBody>
      </p:sp>
      <p:pic>
        <p:nvPicPr>
          <p:cNvPr id="9220" name="Picture 4" descr="https://store.s3-us-gov-west-1.amazonaws.com/prod/s3fs-public/styles/product_page_images/public/images/sma15-3991.jpg?PvYm3km5VhcA_lWu_nRzphhdILIIAyQK&amp;itok=ykhIJC-U">
            <a:extLst>
              <a:ext uri="{FF2B5EF4-FFF2-40B4-BE49-F238E27FC236}">
                <a16:creationId xmlns:a16="http://schemas.microsoft.com/office/drawing/2014/main" id="{2E92BF2F-67FF-4115-87E0-492A471AF0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74" r="1" b="1"/>
          <a:stretch/>
        </p:blipFill>
        <p:spPr bwMode="auto">
          <a:xfrm>
            <a:off x="5250187" y="325907"/>
            <a:ext cx="1687068" cy="20026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EBDDAE7-A3DF-4D8C-896E-436B0B0B43CD}"/>
              </a:ext>
            </a:extLst>
          </p:cNvPr>
          <p:cNvPicPr>
            <a:picLocks noChangeAspect="1"/>
          </p:cNvPicPr>
          <p:nvPr/>
        </p:nvPicPr>
        <p:blipFill rotWithShape="1">
          <a:blip r:embed="rId4">
            <a:extLst>
              <a:ext uri="{28A0092B-C50C-407E-A947-70E740481C1C}">
                <a14:useLocalDpi xmlns:a14="http://schemas.microsoft.com/office/drawing/2010/main" val="0"/>
              </a:ext>
            </a:extLst>
          </a:blip>
          <a:srcRect t="7718" r="-6" b="4310"/>
          <a:stretch/>
        </p:blipFill>
        <p:spPr>
          <a:xfrm>
            <a:off x="6995404" y="325908"/>
            <a:ext cx="1687069" cy="1998723"/>
          </a:xfrm>
          <a:prstGeom prst="rect">
            <a:avLst/>
          </a:prstGeom>
        </p:spPr>
      </p:pic>
      <p:pic>
        <p:nvPicPr>
          <p:cNvPr id="4" name="Picture 3">
            <a:extLst>
              <a:ext uri="{FF2B5EF4-FFF2-40B4-BE49-F238E27FC236}">
                <a16:creationId xmlns:a16="http://schemas.microsoft.com/office/drawing/2014/main" id="{C8453B50-29C0-4F8B-BF9F-DB5A8D68F242}"/>
              </a:ext>
            </a:extLst>
          </p:cNvPr>
          <p:cNvPicPr>
            <a:picLocks noChangeAspect="1" noChangeArrowheads="1"/>
          </p:cNvPicPr>
          <p:nvPr/>
        </p:nvPicPr>
        <p:blipFill rotWithShape="1">
          <a:blip r:embed="rId5"/>
          <a:srcRect r="1" b="8070"/>
          <a:stretch/>
        </p:blipFill>
        <p:spPr bwMode="auto">
          <a:xfrm>
            <a:off x="8740619" y="329795"/>
            <a:ext cx="1682792" cy="2002611"/>
          </a:xfrm>
          <a:prstGeom prst="rect">
            <a:avLst/>
          </a:prstGeom>
          <a:noFill/>
        </p:spPr>
      </p:pic>
      <p:pic>
        <p:nvPicPr>
          <p:cNvPr id="10" name="Picture 4">
            <a:extLst>
              <a:ext uri="{FF2B5EF4-FFF2-40B4-BE49-F238E27FC236}">
                <a16:creationId xmlns:a16="http://schemas.microsoft.com/office/drawing/2014/main" id="{92276F9A-9CDC-4BE2-AFB6-0C73FF655CE8}"/>
              </a:ext>
            </a:extLst>
          </p:cNvPr>
          <p:cNvPicPr>
            <a:picLocks noChangeAspect="1" noChangeArrowheads="1"/>
          </p:cNvPicPr>
          <p:nvPr/>
        </p:nvPicPr>
        <p:blipFill rotWithShape="1">
          <a:blip r:embed="rId6"/>
          <a:srcRect t="7723" r="-3" b="-3"/>
          <a:stretch/>
        </p:blipFill>
        <p:spPr bwMode="auto">
          <a:xfrm>
            <a:off x="5250187" y="2413813"/>
            <a:ext cx="1687068" cy="2008755"/>
          </a:xfrm>
          <a:prstGeom prst="rect">
            <a:avLst/>
          </a:prstGeom>
          <a:noFill/>
        </p:spPr>
      </p:pic>
      <p:pic>
        <p:nvPicPr>
          <p:cNvPr id="12" name="Picture 6" descr="https://prodimage.images-bn.com/pimages/9781606239872_p0_v2_s600x595.jpg">
            <a:extLst>
              <a:ext uri="{FF2B5EF4-FFF2-40B4-BE49-F238E27FC236}">
                <a16:creationId xmlns:a16="http://schemas.microsoft.com/office/drawing/2014/main" id="{7D5E2C0F-79AB-4AC3-9240-EE626B24056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46" r="-7" b="3359"/>
          <a:stretch/>
        </p:blipFill>
        <p:spPr bwMode="auto">
          <a:xfrm>
            <a:off x="5256493" y="4505579"/>
            <a:ext cx="1687068" cy="200875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heory and Practice of Group Psychotherapy 5th Edition by Irvin D. Yalom (eBook PDF)">
            <a:extLst>
              <a:ext uri="{FF2B5EF4-FFF2-40B4-BE49-F238E27FC236}">
                <a16:creationId xmlns:a16="http://schemas.microsoft.com/office/drawing/2014/main" id="{345DE02C-BF5C-4447-A2C6-FB25332673C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44" r="-1" b="3360"/>
          <a:stretch/>
        </p:blipFill>
        <p:spPr bwMode="auto">
          <a:xfrm>
            <a:off x="6995403" y="2406037"/>
            <a:ext cx="3428008" cy="4122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960086"/>
      </p:ext>
    </p:extLst>
  </p:cSld>
  <p:clrMapOvr>
    <a:masterClrMapping/>
  </p:clrMapOvr>
</p:sld>
</file>

<file path=ppt/theme/theme1.xml><?xml version="1.0" encoding="utf-8"?>
<a:theme xmlns:a="http://schemas.openxmlformats.org/drawingml/2006/main" name="Office Theme">
  <a:themeElements>
    <a:clrScheme name="U of L_custom">
      <a:dk1>
        <a:srgbClr val="000000"/>
      </a:dk1>
      <a:lt1>
        <a:srgbClr val="FFFFFF"/>
      </a:lt1>
      <a:dk2>
        <a:srgbClr val="AC0000"/>
      </a:dk2>
      <a:lt2>
        <a:srgbClr val="FFFFFF"/>
      </a:lt2>
      <a:accent1>
        <a:srgbClr val="000000"/>
      </a:accent1>
      <a:accent2>
        <a:srgbClr val="AC0000"/>
      </a:accent2>
      <a:accent3>
        <a:srgbClr val="A5A5A5"/>
      </a:accent3>
      <a:accent4>
        <a:srgbClr val="796C53"/>
      </a:accent4>
      <a:accent5>
        <a:srgbClr val="CA932F"/>
      </a:accent5>
      <a:accent6>
        <a:srgbClr val="D9C982"/>
      </a:accent6>
      <a:hlink>
        <a:srgbClr val="FFFFFF"/>
      </a:hlink>
      <a:folHlink>
        <a:srgbClr val="2625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tlCol="0">
        <a:spAutoFit/>
      </a:bodyPr>
      <a:lstStyle>
        <a:defPPr algn="l">
          <a:defRPr b="1" i="0" dirty="0" smtClean="0">
            <a:solidFill>
              <a:schemeClr val="bg1"/>
            </a:solidFill>
            <a:latin typeface="Arial Narrow" panose="020B0604020202020204" pitchFamily="34" charset="0"/>
            <a:cs typeface="Arial Narrow" panose="020B0604020202020204" pitchFamily="34" charset="0"/>
          </a:defRPr>
        </a:defPPr>
      </a:lstStyle>
    </a:txDef>
  </a:objectDefaults>
  <a:extraClrSchemeLst/>
  <a:extLst>
    <a:ext uri="{05A4C25C-085E-4340-85A3-A5531E510DB2}">
      <thm15:themeFamily xmlns:thm15="http://schemas.microsoft.com/office/thememl/2012/main" name="uofl-presentation-gotham.potx" id="{B919A473-7050-6740-B027-69DC293C93F8}" vid="{DA52EDDA-8F1F-664B-BEE5-AA77302038AA}"/>
    </a:ext>
  </a:extLst>
</a:theme>
</file>

<file path=ppt/theme/theme2.xml><?xml version="1.0" encoding="utf-8"?>
<a:theme xmlns:a="http://schemas.openxmlformats.org/drawingml/2006/main" name="1_Office Theme">
  <a:themeElements>
    <a:clrScheme name="Custom 3">
      <a:dk1>
        <a:sysClr val="windowText" lastClr="000000"/>
      </a:dk1>
      <a:lt1>
        <a:sysClr val="window" lastClr="FFFFFF"/>
      </a:lt1>
      <a:dk2>
        <a:srgbClr val="C30C21"/>
      </a:dk2>
      <a:lt2>
        <a:srgbClr val="E0D9C7"/>
      </a:lt2>
      <a:accent1>
        <a:srgbClr val="2F516A"/>
      </a:accent1>
      <a:accent2>
        <a:srgbClr val="D4911F"/>
      </a:accent2>
      <a:accent3>
        <a:srgbClr val="76813B"/>
      </a:accent3>
      <a:accent4>
        <a:srgbClr val="621D1F"/>
      </a:accent4>
      <a:accent5>
        <a:srgbClr val="32787A"/>
      </a:accent5>
      <a:accent6>
        <a:srgbClr val="CA531F"/>
      </a:accent6>
      <a:hlink>
        <a:srgbClr val="05264F"/>
      </a:hlink>
      <a:folHlink>
        <a:srgbClr val="66629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1BCC9A30195E4FB43F67C09799BB9B" ma:contentTypeVersion="3" ma:contentTypeDescription="Create a new document." ma:contentTypeScope="" ma:versionID="5a00096eb7ca9cc326c0cc951c797300">
  <xsd:schema xmlns:xsd="http://www.w3.org/2001/XMLSchema" xmlns:xs="http://www.w3.org/2001/XMLSchema" xmlns:p="http://schemas.microsoft.com/office/2006/metadata/properties" xmlns:ns2="e6357f36-0dcc-4805-945f-bef43443435c" targetNamespace="http://schemas.microsoft.com/office/2006/metadata/properties" ma:root="true" ma:fieldsID="cc9b7ffc1f420e3e659fc6a9f2151bde" ns2:_="">
    <xsd:import namespace="e6357f36-0dcc-4805-945f-bef43443435c"/>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357f36-0dcc-4805-945f-bef4344343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E459F9-93E7-4B63-88C7-A96129744F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357f36-0dcc-4805-945f-bef4344343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44D691-BFE9-4D77-BBDD-B0448BDF30F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EB6C4C7-8525-4A9B-93C1-51CA5EEBF7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 Local History of the Opioid Epidemic and the resurgence of Harm Reduction</Template>
  <TotalTime>1069</TotalTime>
  <Words>4865</Words>
  <Application>Microsoft Macintosh PowerPoint</Application>
  <PresentationFormat>Widescreen</PresentationFormat>
  <Paragraphs>321</Paragraphs>
  <Slides>33</Slides>
  <Notes>23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ＭＳ Ｐゴシック</vt:lpstr>
      <vt:lpstr>-apple-system</vt:lpstr>
      <vt:lpstr>Arial</vt:lpstr>
      <vt:lpstr>Arial Narrow</vt:lpstr>
      <vt:lpstr>Calibri</vt:lpstr>
      <vt:lpstr>Gotham Office</vt:lpstr>
      <vt:lpstr>inherit</vt:lpstr>
      <vt:lpstr>Mongolian Baiti</vt:lpstr>
      <vt:lpstr>Open Sans</vt:lpstr>
      <vt:lpstr>Times New Roman</vt:lpstr>
      <vt:lpstr>Office Theme</vt:lpstr>
      <vt:lpstr>1_Office Theme</vt:lpstr>
      <vt:lpstr>The POWER of Group: Integration of 12 step Recovery and Interpersonal Group Psychotherapy</vt:lpstr>
      <vt:lpstr>Why group therapy?</vt:lpstr>
      <vt:lpstr>Irvin Yalom, MD </vt:lpstr>
      <vt:lpstr>How do groups help? </vt:lpstr>
      <vt:lpstr>Yalom’s Therapeutic factors</vt:lpstr>
      <vt:lpstr>12 step Meetings Compared to Group Therapy</vt:lpstr>
      <vt:lpstr>Group Relations</vt:lpstr>
      <vt:lpstr>Wilfred Bion, MD</vt:lpstr>
      <vt:lpstr>Types of groups</vt:lpstr>
      <vt:lpstr>Keith Auerbach, MD</vt:lpstr>
      <vt:lpstr>“Group is the Liquid Drano of psychotherapy” </vt:lpstr>
      <vt:lpstr>PowerPoint Presentation</vt:lpstr>
      <vt:lpstr>Surrender</vt:lpstr>
      <vt:lpstr>Separation</vt:lpstr>
      <vt:lpstr>American Group Psychotherapy Association (AGPA)</vt:lpstr>
      <vt:lpstr>Jeffery Roth, MD</vt:lpstr>
      <vt:lpstr>Tony Sheppard, PsyD, CGP, FAGPA</vt:lpstr>
      <vt:lpstr>Social microcosm model </vt:lpstr>
      <vt:lpstr>What is a Certified Group Psychotherapist (CGP)? </vt:lpstr>
      <vt:lpstr>Group Psychotherapy and Recovery From Addiction: Carrying the Message</vt:lpstr>
      <vt:lpstr>Group (film series featured on YouTube) Dr. Eliot Ziesel (left)</vt:lpstr>
      <vt:lpstr>Working Sobriety @2015</vt:lpstr>
      <vt:lpstr>Group Psychotherapy with Addicted Populations Philip Flores, Jeffrey Roth, and Barney Straus</vt:lpstr>
      <vt:lpstr>Integration of Group and 12 Step Recovery: Other Areas of Emphasis from ROTH</vt:lpstr>
      <vt:lpstr>Glenn Siegel, MD</vt:lpstr>
      <vt:lpstr>Elmhurst Professionals Program</vt:lpstr>
      <vt:lpstr>Top ten most helpful for members </vt:lpstr>
      <vt:lpstr>Sheridan Correctional Center</vt:lpstr>
      <vt:lpstr>Marcia Nickow, PsyD, CADC, CGP</vt:lpstr>
      <vt:lpstr>CLFC: Overcoming and Understanding Stress and Trauma            </vt:lpstr>
      <vt:lpstr>Primary references </vt:lpstr>
      <vt:lpstr>Training opportunities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GROUp: Integration of 12 step Recovery and Interpersonal Group pSychotherapy</dc:title>
  <dc:subject/>
  <dc:creator>Stewart, Christopher</dc:creator>
  <cp:keywords>presentation</cp:keywords>
  <dc:description>This templates uses Gotham Office as our base brand font. See louisville.edu/brand fore more info.</dc:description>
  <cp:lastModifiedBy>Stewart, Christopher</cp:lastModifiedBy>
  <cp:revision>34</cp:revision>
  <dcterms:created xsi:type="dcterms:W3CDTF">2024-01-13T22:10:54Z</dcterms:created>
  <dcterms:modified xsi:type="dcterms:W3CDTF">2024-01-23T01:14:51Z</dcterms:modified>
  <cp:category>presentations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0x010100751BCC9A30195E4FB43F67C09799BB9B</vt:lpwstr>
  </property>
</Properties>
</file>