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56" r:id="rId5"/>
    <p:sldId id="257" r:id="rId6"/>
    <p:sldId id="276" r:id="rId7"/>
    <p:sldId id="277" r:id="rId8"/>
    <p:sldId id="278" r:id="rId9"/>
    <p:sldId id="279" r:id="rId10"/>
    <p:sldId id="281" r:id="rId11"/>
    <p:sldId id="286" r:id="rId12"/>
    <p:sldId id="287" r:id="rId13"/>
    <p:sldId id="289" r:id="rId14"/>
    <p:sldId id="285" r:id="rId15"/>
    <p:sldId id="307" r:id="rId16"/>
    <p:sldId id="284" r:id="rId17"/>
    <p:sldId id="288" r:id="rId18"/>
    <p:sldId id="290" r:id="rId19"/>
    <p:sldId id="292" r:id="rId20"/>
    <p:sldId id="312" r:id="rId21"/>
    <p:sldId id="308" r:id="rId22"/>
    <p:sldId id="314" r:id="rId23"/>
    <p:sldId id="309" r:id="rId24"/>
    <p:sldId id="311" r:id="rId25"/>
    <p:sldId id="313" r:id="rId26"/>
    <p:sldId id="293" r:id="rId27"/>
    <p:sldId id="294" r:id="rId28"/>
    <p:sldId id="316" r:id="rId29"/>
    <p:sldId id="296" r:id="rId30"/>
    <p:sldId id="291" r:id="rId31"/>
    <p:sldId id="298" r:id="rId32"/>
    <p:sldId id="315" r:id="rId33"/>
    <p:sldId id="297" r:id="rId34"/>
    <p:sldId id="300" r:id="rId35"/>
    <p:sldId id="299" r:id="rId36"/>
    <p:sldId id="295" r:id="rId37"/>
    <p:sldId id="303" r:id="rId38"/>
    <p:sldId id="304" r:id="rId39"/>
    <p:sldId id="301" r:id="rId40"/>
    <p:sldId id="302" r:id="rId41"/>
    <p:sldId id="305" r:id="rId42"/>
    <p:sldId id="317" r:id="rId43"/>
    <p:sldId id="280" r:id="rId44"/>
    <p:sldId id="27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504BE-A6AB-4DD1-B743-D66707456D0E}" v="20" dt="2024-01-26T15:47:53.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0" autoAdjust="0"/>
    <p:restoredTop sz="94718"/>
  </p:normalViewPr>
  <p:slideViewPr>
    <p:cSldViewPr snapToGrid="0">
      <p:cViewPr varScale="1">
        <p:scale>
          <a:sx n="83" d="100"/>
          <a:sy n="83" d="100"/>
        </p:scale>
        <p:origin x="80" y="788"/>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off Wilson" userId="0de8394e527f4140" providerId="LiveId" clId="{085504BE-A6AB-4DD1-B743-D66707456D0E}"/>
    <pc:docChg chg="custSel addSld delSld modSld">
      <pc:chgData name="Geoff Wilson" userId="0de8394e527f4140" providerId="LiveId" clId="{085504BE-A6AB-4DD1-B743-D66707456D0E}" dt="2024-01-26T15:48:20.335" v="2217" actId="14100"/>
      <pc:docMkLst>
        <pc:docMk/>
      </pc:docMkLst>
      <pc:sldChg chg="modSp mod">
        <pc:chgData name="Geoff Wilson" userId="0de8394e527f4140" providerId="LiveId" clId="{085504BE-A6AB-4DD1-B743-D66707456D0E}" dt="2024-01-17T00:31:08.405" v="2202" actId="20577"/>
        <pc:sldMkLst>
          <pc:docMk/>
          <pc:sldMk cId="2259308896" sldId="256"/>
        </pc:sldMkLst>
        <pc:spChg chg="mod">
          <ac:chgData name="Geoff Wilson" userId="0de8394e527f4140" providerId="LiveId" clId="{085504BE-A6AB-4DD1-B743-D66707456D0E}" dt="2024-01-17T00:31:08.405" v="2202" actId="20577"/>
          <ac:spMkLst>
            <pc:docMk/>
            <pc:sldMk cId="2259308896" sldId="256"/>
            <ac:spMk id="2" creationId="{51DF3D98-3C30-4CFC-8643-C81E829C8C25}"/>
          </ac:spMkLst>
        </pc:spChg>
        <pc:spChg chg="mod">
          <ac:chgData name="Geoff Wilson" userId="0de8394e527f4140" providerId="LiveId" clId="{085504BE-A6AB-4DD1-B743-D66707456D0E}" dt="2024-01-15T03:17:28.235" v="2058" actId="255"/>
          <ac:spMkLst>
            <pc:docMk/>
            <pc:sldMk cId="2259308896" sldId="256"/>
            <ac:spMk id="3" creationId="{A068D447-28D3-4F5F-B2DC-FD67E9015868}"/>
          </ac:spMkLst>
        </pc:spChg>
      </pc:sldChg>
      <pc:sldChg chg="modSp mod">
        <pc:chgData name="Geoff Wilson" userId="0de8394e527f4140" providerId="LiveId" clId="{085504BE-A6AB-4DD1-B743-D66707456D0E}" dt="2024-01-15T03:17:39.894" v="2059" actId="20577"/>
        <pc:sldMkLst>
          <pc:docMk/>
          <pc:sldMk cId="1325608595" sldId="257"/>
        </pc:sldMkLst>
        <pc:spChg chg="mod">
          <ac:chgData name="Geoff Wilson" userId="0de8394e527f4140" providerId="LiveId" clId="{085504BE-A6AB-4DD1-B743-D66707456D0E}" dt="2024-01-15T03:17:39.894" v="2059" actId="20577"/>
          <ac:spMkLst>
            <pc:docMk/>
            <pc:sldMk cId="1325608595" sldId="257"/>
            <ac:spMk id="3" creationId="{22788C46-D0BC-4307-AE55-7601A139E7CB}"/>
          </ac:spMkLst>
        </pc:spChg>
      </pc:sldChg>
      <pc:sldChg chg="del">
        <pc:chgData name="Geoff Wilson" userId="0de8394e527f4140" providerId="LiveId" clId="{085504BE-A6AB-4DD1-B743-D66707456D0E}" dt="2024-01-15T02:22:13.952" v="1530" actId="47"/>
        <pc:sldMkLst>
          <pc:docMk/>
          <pc:sldMk cId="1639799154" sldId="258"/>
        </pc:sldMkLst>
      </pc:sldChg>
      <pc:sldChg chg="del">
        <pc:chgData name="Geoff Wilson" userId="0de8394e527f4140" providerId="LiveId" clId="{085504BE-A6AB-4DD1-B743-D66707456D0E}" dt="2024-01-15T02:22:15.327" v="1531" actId="47"/>
        <pc:sldMkLst>
          <pc:docMk/>
          <pc:sldMk cId="3446797337" sldId="259"/>
        </pc:sldMkLst>
      </pc:sldChg>
      <pc:sldChg chg="del">
        <pc:chgData name="Geoff Wilson" userId="0de8394e527f4140" providerId="LiveId" clId="{085504BE-A6AB-4DD1-B743-D66707456D0E}" dt="2024-01-15T02:22:16.855" v="1532" actId="47"/>
        <pc:sldMkLst>
          <pc:docMk/>
          <pc:sldMk cId="4212917468" sldId="260"/>
        </pc:sldMkLst>
      </pc:sldChg>
      <pc:sldChg chg="del">
        <pc:chgData name="Geoff Wilson" userId="0de8394e527f4140" providerId="LiveId" clId="{085504BE-A6AB-4DD1-B743-D66707456D0E}" dt="2024-01-15T02:22:20.875" v="1536" actId="47"/>
        <pc:sldMkLst>
          <pc:docMk/>
          <pc:sldMk cId="700209266" sldId="264"/>
        </pc:sldMkLst>
      </pc:sldChg>
      <pc:sldChg chg="del">
        <pc:chgData name="Geoff Wilson" userId="0de8394e527f4140" providerId="LiveId" clId="{085504BE-A6AB-4DD1-B743-D66707456D0E}" dt="2024-01-15T02:22:23.063" v="1538" actId="47"/>
        <pc:sldMkLst>
          <pc:docMk/>
          <pc:sldMk cId="2563119616" sldId="265"/>
        </pc:sldMkLst>
      </pc:sldChg>
      <pc:sldChg chg="del">
        <pc:chgData name="Geoff Wilson" userId="0de8394e527f4140" providerId="LiveId" clId="{085504BE-A6AB-4DD1-B743-D66707456D0E}" dt="2024-01-15T02:22:24.169" v="1539" actId="47"/>
        <pc:sldMkLst>
          <pc:docMk/>
          <pc:sldMk cId="2721508595" sldId="266"/>
        </pc:sldMkLst>
      </pc:sldChg>
      <pc:sldChg chg="del">
        <pc:chgData name="Geoff Wilson" userId="0de8394e527f4140" providerId="LiveId" clId="{085504BE-A6AB-4DD1-B743-D66707456D0E}" dt="2024-01-15T02:22:25.329" v="1540" actId="47"/>
        <pc:sldMkLst>
          <pc:docMk/>
          <pc:sldMk cId="445070695" sldId="267"/>
        </pc:sldMkLst>
      </pc:sldChg>
      <pc:sldChg chg="del">
        <pc:chgData name="Geoff Wilson" userId="0de8394e527f4140" providerId="LiveId" clId="{085504BE-A6AB-4DD1-B743-D66707456D0E}" dt="2024-01-15T02:22:19.763" v="1535" actId="47"/>
        <pc:sldMkLst>
          <pc:docMk/>
          <pc:sldMk cId="3396266754" sldId="269"/>
        </pc:sldMkLst>
      </pc:sldChg>
      <pc:sldChg chg="del">
        <pc:chgData name="Geoff Wilson" userId="0de8394e527f4140" providerId="LiveId" clId="{085504BE-A6AB-4DD1-B743-D66707456D0E}" dt="2024-01-15T02:22:21.951" v="1537" actId="47"/>
        <pc:sldMkLst>
          <pc:docMk/>
          <pc:sldMk cId="932498405" sldId="270"/>
        </pc:sldMkLst>
      </pc:sldChg>
      <pc:sldChg chg="del">
        <pc:chgData name="Geoff Wilson" userId="0de8394e527f4140" providerId="LiveId" clId="{085504BE-A6AB-4DD1-B743-D66707456D0E}" dt="2024-01-15T02:22:18.792" v="1534" actId="47"/>
        <pc:sldMkLst>
          <pc:docMk/>
          <pc:sldMk cId="3335690284" sldId="271"/>
        </pc:sldMkLst>
      </pc:sldChg>
      <pc:sldChg chg="del">
        <pc:chgData name="Geoff Wilson" userId="0de8394e527f4140" providerId="LiveId" clId="{085504BE-A6AB-4DD1-B743-D66707456D0E}" dt="2024-01-15T02:22:17.748" v="1533" actId="47"/>
        <pc:sldMkLst>
          <pc:docMk/>
          <pc:sldMk cId="2639983765" sldId="273"/>
        </pc:sldMkLst>
      </pc:sldChg>
      <pc:sldChg chg="modSp mod">
        <pc:chgData name="Geoff Wilson" userId="0de8394e527f4140" providerId="LiveId" clId="{085504BE-A6AB-4DD1-B743-D66707456D0E}" dt="2024-01-15T03:57:18.679" v="2201" actId="20577"/>
        <pc:sldMkLst>
          <pc:docMk/>
          <pc:sldMk cId="926184573" sldId="275"/>
        </pc:sldMkLst>
        <pc:spChg chg="mod">
          <ac:chgData name="Geoff Wilson" userId="0de8394e527f4140" providerId="LiveId" clId="{085504BE-A6AB-4DD1-B743-D66707456D0E}" dt="2024-01-15T03:57:18.679" v="2201" actId="20577"/>
          <ac:spMkLst>
            <pc:docMk/>
            <pc:sldMk cId="926184573" sldId="275"/>
            <ac:spMk id="2" creationId="{69FAE308-3076-43DB-B834-DA0B0AE19AF9}"/>
          </ac:spMkLst>
        </pc:spChg>
        <pc:spChg chg="mod">
          <ac:chgData name="Geoff Wilson" userId="0de8394e527f4140" providerId="LiveId" clId="{085504BE-A6AB-4DD1-B743-D66707456D0E}" dt="2024-01-15T02:24:07.880" v="1790" actId="20577"/>
          <ac:spMkLst>
            <pc:docMk/>
            <pc:sldMk cId="926184573" sldId="275"/>
            <ac:spMk id="3" creationId="{BABC2CE0-8806-4B2A-A10A-32984D317434}"/>
          </ac:spMkLst>
        </pc:spChg>
      </pc:sldChg>
      <pc:sldChg chg="modSp mod">
        <pc:chgData name="Geoff Wilson" userId="0de8394e527f4140" providerId="LiveId" clId="{085504BE-A6AB-4DD1-B743-D66707456D0E}" dt="2024-01-15T03:31:03.048" v="2065" actId="1076"/>
        <pc:sldMkLst>
          <pc:docMk/>
          <pc:sldMk cId="2182041337" sldId="276"/>
        </pc:sldMkLst>
        <pc:spChg chg="mod">
          <ac:chgData name="Geoff Wilson" userId="0de8394e527f4140" providerId="LiveId" clId="{085504BE-A6AB-4DD1-B743-D66707456D0E}" dt="2024-01-15T03:30:57.473" v="2063" actId="20577"/>
          <ac:spMkLst>
            <pc:docMk/>
            <pc:sldMk cId="2182041337" sldId="276"/>
            <ac:spMk id="2" creationId="{FF8C1372-2D21-F305-5FC5-341F75345928}"/>
          </ac:spMkLst>
        </pc:spChg>
        <pc:picChg chg="mod">
          <ac:chgData name="Geoff Wilson" userId="0de8394e527f4140" providerId="LiveId" clId="{085504BE-A6AB-4DD1-B743-D66707456D0E}" dt="2024-01-15T03:31:01.098" v="2064" actId="1076"/>
          <ac:picMkLst>
            <pc:docMk/>
            <pc:sldMk cId="2182041337" sldId="276"/>
            <ac:picMk id="6" creationId="{BA4F067B-ADA3-F890-E9FE-4619036756B9}"/>
          </ac:picMkLst>
        </pc:picChg>
        <pc:picChg chg="mod">
          <ac:chgData name="Geoff Wilson" userId="0de8394e527f4140" providerId="LiveId" clId="{085504BE-A6AB-4DD1-B743-D66707456D0E}" dt="2024-01-15T03:31:03.048" v="2065" actId="1076"/>
          <ac:picMkLst>
            <pc:docMk/>
            <pc:sldMk cId="2182041337" sldId="276"/>
            <ac:picMk id="9" creationId="{7D568CEA-045D-3D15-6752-3179797AFDD4}"/>
          </ac:picMkLst>
        </pc:picChg>
      </pc:sldChg>
      <pc:sldChg chg="modSp mod">
        <pc:chgData name="Geoff Wilson" userId="0de8394e527f4140" providerId="LiveId" clId="{085504BE-A6AB-4DD1-B743-D66707456D0E}" dt="2024-01-14T22:11:30.100" v="1223" actId="14100"/>
        <pc:sldMkLst>
          <pc:docMk/>
          <pc:sldMk cId="2240002055" sldId="277"/>
        </pc:sldMkLst>
        <pc:spChg chg="mod">
          <ac:chgData name="Geoff Wilson" userId="0de8394e527f4140" providerId="LiveId" clId="{085504BE-A6AB-4DD1-B743-D66707456D0E}" dt="2024-01-14T22:11:24.186" v="1222" actId="14100"/>
          <ac:spMkLst>
            <pc:docMk/>
            <pc:sldMk cId="2240002055" sldId="277"/>
            <ac:spMk id="2" creationId="{93A92EF0-D970-6D60-DFDD-7469C9E99407}"/>
          </ac:spMkLst>
        </pc:spChg>
        <pc:spChg chg="mod">
          <ac:chgData name="Geoff Wilson" userId="0de8394e527f4140" providerId="LiveId" clId="{085504BE-A6AB-4DD1-B743-D66707456D0E}" dt="2024-01-14T22:11:30.100" v="1223" actId="14100"/>
          <ac:spMkLst>
            <pc:docMk/>
            <pc:sldMk cId="2240002055" sldId="277"/>
            <ac:spMk id="3" creationId="{B3904CA3-6432-6B91-6F38-04EE6B572654}"/>
          </ac:spMkLst>
        </pc:spChg>
      </pc:sldChg>
      <pc:sldChg chg="modSp mod">
        <pc:chgData name="Geoff Wilson" userId="0de8394e527f4140" providerId="LiveId" clId="{085504BE-A6AB-4DD1-B743-D66707456D0E}" dt="2024-01-14T22:11:51.881" v="1225" actId="14100"/>
        <pc:sldMkLst>
          <pc:docMk/>
          <pc:sldMk cId="1836218171" sldId="278"/>
        </pc:sldMkLst>
        <pc:spChg chg="mod">
          <ac:chgData name="Geoff Wilson" userId="0de8394e527f4140" providerId="LiveId" clId="{085504BE-A6AB-4DD1-B743-D66707456D0E}" dt="2024-01-14T22:11:51.881" v="1225" actId="14100"/>
          <ac:spMkLst>
            <pc:docMk/>
            <pc:sldMk cId="1836218171" sldId="278"/>
            <ac:spMk id="3" creationId="{01843B2A-4F87-F50B-2FBB-C7DC082EB90C}"/>
          </ac:spMkLst>
        </pc:spChg>
      </pc:sldChg>
      <pc:sldChg chg="modSp mod">
        <pc:chgData name="Geoff Wilson" userId="0de8394e527f4140" providerId="LiveId" clId="{085504BE-A6AB-4DD1-B743-D66707456D0E}" dt="2024-01-15T03:31:54.398" v="2068" actId="207"/>
        <pc:sldMkLst>
          <pc:docMk/>
          <pc:sldMk cId="1641486830" sldId="279"/>
        </pc:sldMkLst>
        <pc:spChg chg="mod">
          <ac:chgData name="Geoff Wilson" userId="0de8394e527f4140" providerId="LiveId" clId="{085504BE-A6AB-4DD1-B743-D66707456D0E}" dt="2024-01-14T22:21:16.977" v="1242" actId="14100"/>
          <ac:spMkLst>
            <pc:docMk/>
            <pc:sldMk cId="1641486830" sldId="279"/>
            <ac:spMk id="2" creationId="{1BACB389-5206-615E-CCE8-A566E37DAA1B}"/>
          </ac:spMkLst>
        </pc:spChg>
        <pc:spChg chg="mod">
          <ac:chgData name="Geoff Wilson" userId="0de8394e527f4140" providerId="LiveId" clId="{085504BE-A6AB-4DD1-B743-D66707456D0E}" dt="2024-01-15T03:31:54.398" v="2068" actId="207"/>
          <ac:spMkLst>
            <pc:docMk/>
            <pc:sldMk cId="1641486830" sldId="279"/>
            <ac:spMk id="3" creationId="{35A26E25-8E24-D2EB-5EDC-58145CEE383B}"/>
          </ac:spMkLst>
        </pc:spChg>
      </pc:sldChg>
      <pc:sldChg chg="modSp mod">
        <pc:chgData name="Geoff Wilson" userId="0de8394e527f4140" providerId="LiveId" clId="{085504BE-A6AB-4DD1-B743-D66707456D0E}" dt="2024-01-15T03:42:43.739" v="2156" actId="20577"/>
        <pc:sldMkLst>
          <pc:docMk/>
          <pc:sldMk cId="3829360089" sldId="280"/>
        </pc:sldMkLst>
        <pc:spChg chg="mod">
          <ac:chgData name="Geoff Wilson" userId="0de8394e527f4140" providerId="LiveId" clId="{085504BE-A6AB-4DD1-B743-D66707456D0E}" dt="2024-01-15T03:14:53.070" v="2031" actId="20577"/>
          <ac:spMkLst>
            <pc:docMk/>
            <pc:sldMk cId="3829360089" sldId="280"/>
            <ac:spMk id="2" creationId="{D1C7C62D-9930-F878-E1EB-6DC4C1345118}"/>
          </ac:spMkLst>
        </pc:spChg>
        <pc:spChg chg="mod">
          <ac:chgData name="Geoff Wilson" userId="0de8394e527f4140" providerId="LiveId" clId="{085504BE-A6AB-4DD1-B743-D66707456D0E}" dt="2024-01-15T03:42:43.739" v="2156" actId="20577"/>
          <ac:spMkLst>
            <pc:docMk/>
            <pc:sldMk cId="3829360089" sldId="280"/>
            <ac:spMk id="3" creationId="{1EEE7FD5-4862-A03A-A998-7DA7820186FD}"/>
          </ac:spMkLst>
        </pc:spChg>
      </pc:sldChg>
      <pc:sldChg chg="modSp mod">
        <pc:chgData name="Geoff Wilson" userId="0de8394e527f4140" providerId="LiveId" clId="{085504BE-A6AB-4DD1-B743-D66707456D0E}" dt="2024-01-14T22:21:47.623" v="1244" actId="207"/>
        <pc:sldMkLst>
          <pc:docMk/>
          <pc:sldMk cId="2748961195" sldId="281"/>
        </pc:sldMkLst>
        <pc:spChg chg="mod">
          <ac:chgData name="Geoff Wilson" userId="0de8394e527f4140" providerId="LiveId" clId="{085504BE-A6AB-4DD1-B743-D66707456D0E}" dt="2024-01-14T22:21:47.623" v="1244" actId="207"/>
          <ac:spMkLst>
            <pc:docMk/>
            <pc:sldMk cId="2748961195" sldId="281"/>
            <ac:spMk id="3" creationId="{E10ABDC8-E2FA-7A7B-47DB-922016AC6D51}"/>
          </ac:spMkLst>
        </pc:spChg>
      </pc:sldChg>
      <pc:sldChg chg="del">
        <pc:chgData name="Geoff Wilson" userId="0de8394e527f4140" providerId="LiveId" clId="{085504BE-A6AB-4DD1-B743-D66707456D0E}" dt="2024-01-14T14:43:11.972" v="0" actId="47"/>
        <pc:sldMkLst>
          <pc:docMk/>
          <pc:sldMk cId="3506240947" sldId="283"/>
        </pc:sldMkLst>
      </pc:sldChg>
      <pc:sldChg chg="modSp mod">
        <pc:chgData name="Geoff Wilson" userId="0de8394e527f4140" providerId="LiveId" clId="{085504BE-A6AB-4DD1-B743-D66707456D0E}" dt="2024-01-14T15:13:19.108" v="408" actId="14100"/>
        <pc:sldMkLst>
          <pc:docMk/>
          <pc:sldMk cId="3630699906" sldId="284"/>
        </pc:sldMkLst>
        <pc:spChg chg="mod">
          <ac:chgData name="Geoff Wilson" userId="0de8394e527f4140" providerId="LiveId" clId="{085504BE-A6AB-4DD1-B743-D66707456D0E}" dt="2024-01-14T15:12:36.926" v="399" actId="20577"/>
          <ac:spMkLst>
            <pc:docMk/>
            <pc:sldMk cId="3630699906" sldId="284"/>
            <ac:spMk id="2" creationId="{7FF729F2-749F-5EB0-4391-182DB96F4720}"/>
          </ac:spMkLst>
        </pc:spChg>
        <pc:spChg chg="mod">
          <ac:chgData name="Geoff Wilson" userId="0de8394e527f4140" providerId="LiveId" clId="{085504BE-A6AB-4DD1-B743-D66707456D0E}" dt="2024-01-14T15:13:19.108" v="408" actId="14100"/>
          <ac:spMkLst>
            <pc:docMk/>
            <pc:sldMk cId="3630699906" sldId="284"/>
            <ac:spMk id="3" creationId="{B856E11A-699A-1B11-30AB-80CDD91A2A14}"/>
          </ac:spMkLst>
        </pc:spChg>
      </pc:sldChg>
      <pc:sldChg chg="modSp new del mod">
        <pc:chgData name="Geoff Wilson" userId="0de8394e527f4140" providerId="LiveId" clId="{085504BE-A6AB-4DD1-B743-D66707456D0E}" dt="2024-01-14T22:30:12.475" v="1251" actId="2696"/>
        <pc:sldMkLst>
          <pc:docMk/>
          <pc:sldMk cId="876659879" sldId="286"/>
        </pc:sldMkLst>
        <pc:spChg chg="mod">
          <ac:chgData name="Geoff Wilson" userId="0de8394e527f4140" providerId="LiveId" clId="{085504BE-A6AB-4DD1-B743-D66707456D0E}" dt="2024-01-14T15:21:48.842" v="586" actId="20577"/>
          <ac:spMkLst>
            <pc:docMk/>
            <pc:sldMk cId="876659879" sldId="286"/>
            <ac:spMk id="2" creationId="{47C39389-6152-B2D0-75D3-6B6C9B8B61E3}"/>
          </ac:spMkLst>
        </pc:spChg>
        <pc:spChg chg="mod">
          <ac:chgData name="Geoff Wilson" userId="0de8394e527f4140" providerId="LiveId" clId="{085504BE-A6AB-4DD1-B743-D66707456D0E}" dt="2024-01-14T14:51:00.753" v="259" actId="20577"/>
          <ac:spMkLst>
            <pc:docMk/>
            <pc:sldMk cId="876659879" sldId="286"/>
            <ac:spMk id="3" creationId="{E708564E-0F36-4C04-3162-83ABFB63F5B8}"/>
          </ac:spMkLst>
        </pc:spChg>
      </pc:sldChg>
      <pc:sldChg chg="modSp add mod">
        <pc:chgData name="Geoff Wilson" userId="0de8394e527f4140" providerId="LiveId" clId="{085504BE-A6AB-4DD1-B743-D66707456D0E}" dt="2024-01-15T03:33:51.943" v="2071" actId="14100"/>
        <pc:sldMkLst>
          <pc:docMk/>
          <pc:sldMk cId="4133159718" sldId="286"/>
        </pc:sldMkLst>
        <pc:spChg chg="mod">
          <ac:chgData name="Geoff Wilson" userId="0de8394e527f4140" providerId="LiveId" clId="{085504BE-A6AB-4DD1-B743-D66707456D0E}" dt="2024-01-15T03:33:45.148" v="2069" actId="14100"/>
          <ac:spMkLst>
            <pc:docMk/>
            <pc:sldMk cId="4133159718" sldId="286"/>
            <ac:spMk id="2" creationId="{47C39389-6152-B2D0-75D3-6B6C9B8B61E3}"/>
          </ac:spMkLst>
        </pc:spChg>
        <pc:spChg chg="mod">
          <ac:chgData name="Geoff Wilson" userId="0de8394e527f4140" providerId="LiveId" clId="{085504BE-A6AB-4DD1-B743-D66707456D0E}" dt="2024-01-15T03:33:51.943" v="2071" actId="14100"/>
          <ac:spMkLst>
            <pc:docMk/>
            <pc:sldMk cId="4133159718" sldId="286"/>
            <ac:spMk id="3" creationId="{E708564E-0F36-4C04-3162-83ABFB63F5B8}"/>
          </ac:spMkLst>
        </pc:spChg>
      </pc:sldChg>
      <pc:sldChg chg="modSp new del mod">
        <pc:chgData name="Geoff Wilson" userId="0de8394e527f4140" providerId="LiveId" clId="{085504BE-A6AB-4DD1-B743-D66707456D0E}" dt="2024-01-14T22:30:24.751" v="1253" actId="2696"/>
        <pc:sldMkLst>
          <pc:docMk/>
          <pc:sldMk cId="3243237765" sldId="287"/>
        </pc:sldMkLst>
        <pc:spChg chg="mod">
          <ac:chgData name="Geoff Wilson" userId="0de8394e527f4140" providerId="LiveId" clId="{085504BE-A6AB-4DD1-B743-D66707456D0E}" dt="2024-01-14T20:24:31.925" v="986" actId="20577"/>
          <ac:spMkLst>
            <pc:docMk/>
            <pc:sldMk cId="3243237765" sldId="287"/>
            <ac:spMk id="2" creationId="{5995B5AA-F89B-ADDA-394F-E3E44160C252}"/>
          </ac:spMkLst>
        </pc:spChg>
        <pc:spChg chg="mod">
          <ac:chgData name="Geoff Wilson" userId="0de8394e527f4140" providerId="LiveId" clId="{085504BE-A6AB-4DD1-B743-D66707456D0E}" dt="2024-01-14T22:26:15.160" v="1250" actId="255"/>
          <ac:spMkLst>
            <pc:docMk/>
            <pc:sldMk cId="3243237765" sldId="287"/>
            <ac:spMk id="3" creationId="{FC315764-6180-CD82-2154-90468B2913A5}"/>
          </ac:spMkLst>
        </pc:spChg>
      </pc:sldChg>
      <pc:sldChg chg="modSp add mod">
        <pc:chgData name="Geoff Wilson" userId="0de8394e527f4140" providerId="LiveId" clId="{085504BE-A6AB-4DD1-B743-D66707456D0E}" dt="2024-01-14T22:30:42.568" v="1256" actId="20577"/>
        <pc:sldMkLst>
          <pc:docMk/>
          <pc:sldMk cId="3848208764" sldId="287"/>
        </pc:sldMkLst>
        <pc:spChg chg="mod">
          <ac:chgData name="Geoff Wilson" userId="0de8394e527f4140" providerId="LiveId" clId="{085504BE-A6AB-4DD1-B743-D66707456D0E}" dt="2024-01-14T22:30:42.568" v="1256" actId="20577"/>
          <ac:spMkLst>
            <pc:docMk/>
            <pc:sldMk cId="3848208764" sldId="287"/>
            <ac:spMk id="2" creationId="{5995B5AA-F89B-ADDA-394F-E3E44160C252}"/>
          </ac:spMkLst>
        </pc:spChg>
      </pc:sldChg>
      <pc:sldChg chg="modSp new mod">
        <pc:chgData name="Geoff Wilson" userId="0de8394e527f4140" providerId="LiveId" clId="{085504BE-A6AB-4DD1-B743-D66707456D0E}" dt="2024-01-15T01:24:45.177" v="1284" actId="20577"/>
        <pc:sldMkLst>
          <pc:docMk/>
          <pc:sldMk cId="2668486499" sldId="288"/>
        </pc:sldMkLst>
        <pc:spChg chg="mod">
          <ac:chgData name="Geoff Wilson" userId="0de8394e527f4140" providerId="LiveId" clId="{085504BE-A6AB-4DD1-B743-D66707456D0E}" dt="2024-01-14T15:08:33.982" v="330" actId="20577"/>
          <ac:spMkLst>
            <pc:docMk/>
            <pc:sldMk cId="2668486499" sldId="288"/>
            <ac:spMk id="2" creationId="{CEAAB780-1ACF-272F-A5C3-CE8030DB12B6}"/>
          </ac:spMkLst>
        </pc:spChg>
        <pc:spChg chg="mod">
          <ac:chgData name="Geoff Wilson" userId="0de8394e527f4140" providerId="LiveId" clId="{085504BE-A6AB-4DD1-B743-D66707456D0E}" dt="2024-01-15T01:24:45.177" v="1284" actId="20577"/>
          <ac:spMkLst>
            <pc:docMk/>
            <pc:sldMk cId="2668486499" sldId="288"/>
            <ac:spMk id="3" creationId="{28F20A5D-A7E6-579D-B24A-DC9678B2C587}"/>
          </ac:spMkLst>
        </pc:spChg>
      </pc:sldChg>
      <pc:sldChg chg="modSp new mod">
        <pc:chgData name="Geoff Wilson" userId="0de8394e527f4140" providerId="LiveId" clId="{085504BE-A6AB-4DD1-B743-D66707456D0E}" dt="2024-01-15T03:53:00.978" v="2197" actId="20577"/>
        <pc:sldMkLst>
          <pc:docMk/>
          <pc:sldMk cId="3983585517" sldId="289"/>
        </pc:sldMkLst>
        <pc:spChg chg="mod">
          <ac:chgData name="Geoff Wilson" userId="0de8394e527f4140" providerId="LiveId" clId="{085504BE-A6AB-4DD1-B743-D66707456D0E}" dt="2024-01-15T02:57:39.877" v="1817" actId="255"/>
          <ac:spMkLst>
            <pc:docMk/>
            <pc:sldMk cId="3983585517" sldId="289"/>
            <ac:spMk id="2" creationId="{FCDB0D1C-DFD9-7B03-DBE4-685EA68078D4}"/>
          </ac:spMkLst>
        </pc:spChg>
        <pc:spChg chg="mod">
          <ac:chgData name="Geoff Wilson" userId="0de8394e527f4140" providerId="LiveId" clId="{085504BE-A6AB-4DD1-B743-D66707456D0E}" dt="2024-01-15T03:53:00.978" v="2197" actId="20577"/>
          <ac:spMkLst>
            <pc:docMk/>
            <pc:sldMk cId="3983585517" sldId="289"/>
            <ac:spMk id="3" creationId="{B5DC7FD4-E021-8E5C-BE3D-A20050FA23A4}"/>
          </ac:spMkLst>
        </pc:spChg>
      </pc:sldChg>
      <pc:sldChg chg="modSp new mod">
        <pc:chgData name="Geoff Wilson" userId="0de8394e527f4140" providerId="LiveId" clId="{085504BE-A6AB-4DD1-B743-D66707456D0E}" dt="2024-01-14T15:28:14.310" v="705" actId="20577"/>
        <pc:sldMkLst>
          <pc:docMk/>
          <pc:sldMk cId="3857734476" sldId="290"/>
        </pc:sldMkLst>
        <pc:spChg chg="mod">
          <ac:chgData name="Geoff Wilson" userId="0de8394e527f4140" providerId="LiveId" clId="{085504BE-A6AB-4DD1-B743-D66707456D0E}" dt="2024-01-14T15:27:02.971" v="680" actId="14100"/>
          <ac:spMkLst>
            <pc:docMk/>
            <pc:sldMk cId="3857734476" sldId="290"/>
            <ac:spMk id="2" creationId="{268634E6-7A27-D99B-8C11-B0957F35A194}"/>
          </ac:spMkLst>
        </pc:spChg>
        <pc:spChg chg="mod">
          <ac:chgData name="Geoff Wilson" userId="0de8394e527f4140" providerId="LiveId" clId="{085504BE-A6AB-4DD1-B743-D66707456D0E}" dt="2024-01-14T15:28:14.310" v="705" actId="20577"/>
          <ac:spMkLst>
            <pc:docMk/>
            <pc:sldMk cId="3857734476" sldId="290"/>
            <ac:spMk id="3" creationId="{86E0A75B-E446-E697-77C0-0C8E9F3DAB3D}"/>
          </ac:spMkLst>
        </pc:spChg>
      </pc:sldChg>
      <pc:sldChg chg="modSp new mod">
        <pc:chgData name="Geoff Wilson" userId="0de8394e527f4140" providerId="LiveId" clId="{085504BE-A6AB-4DD1-B743-D66707456D0E}" dt="2024-01-14T17:59:38.357" v="773" actId="255"/>
        <pc:sldMkLst>
          <pc:docMk/>
          <pc:sldMk cId="412904057" sldId="291"/>
        </pc:sldMkLst>
        <pc:spChg chg="mod">
          <ac:chgData name="Geoff Wilson" userId="0de8394e527f4140" providerId="LiveId" clId="{085504BE-A6AB-4DD1-B743-D66707456D0E}" dt="2024-01-14T17:59:26.102" v="772" actId="20577"/>
          <ac:spMkLst>
            <pc:docMk/>
            <pc:sldMk cId="412904057" sldId="291"/>
            <ac:spMk id="2" creationId="{D25797D0-670E-8A53-A70F-E5F68A22EF91}"/>
          </ac:spMkLst>
        </pc:spChg>
        <pc:spChg chg="mod">
          <ac:chgData name="Geoff Wilson" userId="0de8394e527f4140" providerId="LiveId" clId="{085504BE-A6AB-4DD1-B743-D66707456D0E}" dt="2024-01-14T17:59:38.357" v="773" actId="255"/>
          <ac:spMkLst>
            <pc:docMk/>
            <pc:sldMk cId="412904057" sldId="291"/>
            <ac:spMk id="3" creationId="{74B743C7-7B70-0E20-E811-FE328ACBED28}"/>
          </ac:spMkLst>
        </pc:spChg>
      </pc:sldChg>
      <pc:sldChg chg="addSp delSp modSp new mod">
        <pc:chgData name="Geoff Wilson" userId="0de8394e527f4140" providerId="LiveId" clId="{085504BE-A6AB-4DD1-B743-D66707456D0E}" dt="2024-01-14T17:50:17.954" v="717" actId="14100"/>
        <pc:sldMkLst>
          <pc:docMk/>
          <pc:sldMk cId="823004923" sldId="292"/>
        </pc:sldMkLst>
        <pc:spChg chg="del">
          <ac:chgData name="Geoff Wilson" userId="0de8394e527f4140" providerId="LiveId" clId="{085504BE-A6AB-4DD1-B743-D66707456D0E}" dt="2024-01-14T17:49:38.774" v="708"/>
          <ac:spMkLst>
            <pc:docMk/>
            <pc:sldMk cId="823004923" sldId="292"/>
            <ac:spMk id="3" creationId="{5D3CCE36-E7AE-00A5-5D04-61922B37150E}"/>
          </ac:spMkLst>
        </pc:spChg>
        <pc:picChg chg="add mod">
          <ac:chgData name="Geoff Wilson" userId="0de8394e527f4140" providerId="LiveId" clId="{085504BE-A6AB-4DD1-B743-D66707456D0E}" dt="2024-01-14T17:50:17.954" v="717" actId="14100"/>
          <ac:picMkLst>
            <pc:docMk/>
            <pc:sldMk cId="823004923" sldId="292"/>
            <ac:picMk id="6" creationId="{2F7C1D73-8DF4-B5C2-209C-99FFEF1774D9}"/>
          </ac:picMkLst>
        </pc:picChg>
      </pc:sldChg>
      <pc:sldChg chg="addSp delSp modSp new mod">
        <pc:chgData name="Geoff Wilson" userId="0de8394e527f4140" providerId="LiveId" clId="{085504BE-A6AB-4DD1-B743-D66707456D0E}" dt="2024-01-14T17:52:24.746" v="727" actId="14100"/>
        <pc:sldMkLst>
          <pc:docMk/>
          <pc:sldMk cId="1168221558" sldId="293"/>
        </pc:sldMkLst>
        <pc:spChg chg="del">
          <ac:chgData name="Geoff Wilson" userId="0de8394e527f4140" providerId="LiveId" clId="{085504BE-A6AB-4DD1-B743-D66707456D0E}" dt="2024-01-14T17:51:56.493" v="719"/>
          <ac:spMkLst>
            <pc:docMk/>
            <pc:sldMk cId="1168221558" sldId="293"/>
            <ac:spMk id="3" creationId="{1248A3EE-3A50-ADDF-C2A7-93E9AE20B355}"/>
          </ac:spMkLst>
        </pc:spChg>
        <pc:picChg chg="add mod">
          <ac:chgData name="Geoff Wilson" userId="0de8394e527f4140" providerId="LiveId" clId="{085504BE-A6AB-4DD1-B743-D66707456D0E}" dt="2024-01-14T17:52:24.746" v="727" actId="14100"/>
          <ac:picMkLst>
            <pc:docMk/>
            <pc:sldMk cId="1168221558" sldId="293"/>
            <ac:picMk id="6" creationId="{A31EB3F7-EDE8-D39A-97E0-EE45834F2646}"/>
          </ac:picMkLst>
        </pc:picChg>
      </pc:sldChg>
      <pc:sldChg chg="addSp delSp modSp new mod">
        <pc:chgData name="Geoff Wilson" userId="0de8394e527f4140" providerId="LiveId" clId="{085504BE-A6AB-4DD1-B743-D66707456D0E}" dt="2024-01-14T17:54:10.560" v="735" actId="14100"/>
        <pc:sldMkLst>
          <pc:docMk/>
          <pc:sldMk cId="930519993" sldId="294"/>
        </pc:sldMkLst>
        <pc:spChg chg="del">
          <ac:chgData name="Geoff Wilson" userId="0de8394e527f4140" providerId="LiveId" clId="{085504BE-A6AB-4DD1-B743-D66707456D0E}" dt="2024-01-14T17:53:26.804" v="729"/>
          <ac:spMkLst>
            <pc:docMk/>
            <pc:sldMk cId="930519993" sldId="294"/>
            <ac:spMk id="3" creationId="{C0DEDD60-C4B9-FC80-F9D1-AD6F5BE7993F}"/>
          </ac:spMkLst>
        </pc:spChg>
        <pc:picChg chg="add mod">
          <ac:chgData name="Geoff Wilson" userId="0de8394e527f4140" providerId="LiveId" clId="{085504BE-A6AB-4DD1-B743-D66707456D0E}" dt="2024-01-14T17:54:10.560" v="735" actId="14100"/>
          <ac:picMkLst>
            <pc:docMk/>
            <pc:sldMk cId="930519993" sldId="294"/>
            <ac:picMk id="6" creationId="{DB9D3E2F-0CE9-80C2-D4EE-12B6CBE1E058}"/>
          </ac:picMkLst>
        </pc:picChg>
      </pc:sldChg>
      <pc:sldChg chg="modSp new del mod">
        <pc:chgData name="Geoff Wilson" userId="0de8394e527f4140" providerId="LiveId" clId="{085504BE-A6AB-4DD1-B743-D66707456D0E}" dt="2024-01-14T20:42:12.891" v="1057" actId="2696"/>
        <pc:sldMkLst>
          <pc:docMk/>
          <pc:sldMk cId="1385949057" sldId="295"/>
        </pc:sldMkLst>
        <pc:spChg chg="mod">
          <ac:chgData name="Geoff Wilson" userId="0de8394e527f4140" providerId="LiveId" clId="{085504BE-A6AB-4DD1-B743-D66707456D0E}" dt="2024-01-14T18:10:03.936" v="837" actId="20577"/>
          <ac:spMkLst>
            <pc:docMk/>
            <pc:sldMk cId="1385949057" sldId="295"/>
            <ac:spMk id="3" creationId="{D31CBB91-DD5D-DDBB-8495-3B4D3F9A6228}"/>
          </ac:spMkLst>
        </pc:spChg>
      </pc:sldChg>
      <pc:sldChg chg="modSp add mod">
        <pc:chgData name="Geoff Wilson" userId="0de8394e527f4140" providerId="LiveId" clId="{085504BE-A6AB-4DD1-B743-D66707456D0E}" dt="2024-01-14T20:42:54.521" v="1109" actId="20577"/>
        <pc:sldMkLst>
          <pc:docMk/>
          <pc:sldMk cId="2067428073" sldId="295"/>
        </pc:sldMkLst>
        <pc:spChg chg="mod">
          <ac:chgData name="Geoff Wilson" userId="0de8394e527f4140" providerId="LiveId" clId="{085504BE-A6AB-4DD1-B743-D66707456D0E}" dt="2024-01-14T20:42:54.521" v="1109" actId="20577"/>
          <ac:spMkLst>
            <pc:docMk/>
            <pc:sldMk cId="2067428073" sldId="295"/>
            <ac:spMk id="2" creationId="{B46D5990-56E8-3BA8-9000-61F7A0911F26}"/>
          </ac:spMkLst>
        </pc:spChg>
      </pc:sldChg>
      <pc:sldChg chg="addSp delSp modSp new mod">
        <pc:chgData name="Geoff Wilson" userId="0de8394e527f4140" providerId="LiveId" clId="{085504BE-A6AB-4DD1-B743-D66707456D0E}" dt="2024-01-15T01:27:29.201" v="1323" actId="14100"/>
        <pc:sldMkLst>
          <pc:docMk/>
          <pc:sldMk cId="2022099859" sldId="296"/>
        </pc:sldMkLst>
        <pc:spChg chg="mod">
          <ac:chgData name="Geoff Wilson" userId="0de8394e527f4140" providerId="LiveId" clId="{085504BE-A6AB-4DD1-B743-D66707456D0E}" dt="2024-01-14T20:24:04.492" v="948" actId="20577"/>
          <ac:spMkLst>
            <pc:docMk/>
            <pc:sldMk cId="2022099859" sldId="296"/>
            <ac:spMk id="2" creationId="{DA1A6A6F-37EB-82C8-8735-4908BE1D7556}"/>
          </ac:spMkLst>
        </pc:spChg>
        <pc:spChg chg="del">
          <ac:chgData name="Geoff Wilson" userId="0de8394e527f4140" providerId="LiveId" clId="{085504BE-A6AB-4DD1-B743-D66707456D0E}" dt="2024-01-14T18:16:22.261" v="839"/>
          <ac:spMkLst>
            <pc:docMk/>
            <pc:sldMk cId="2022099859" sldId="296"/>
            <ac:spMk id="3" creationId="{66B3D3C4-981C-1699-00FD-2C9AA8CB4F95}"/>
          </ac:spMkLst>
        </pc:spChg>
        <pc:picChg chg="add mod">
          <ac:chgData name="Geoff Wilson" userId="0de8394e527f4140" providerId="LiveId" clId="{085504BE-A6AB-4DD1-B743-D66707456D0E}" dt="2024-01-15T01:27:29.201" v="1323" actId="14100"/>
          <ac:picMkLst>
            <pc:docMk/>
            <pc:sldMk cId="2022099859" sldId="296"/>
            <ac:picMk id="6" creationId="{306FA1FC-86F8-0178-EADA-3F508A0BC847}"/>
          </ac:picMkLst>
        </pc:picChg>
      </pc:sldChg>
      <pc:sldChg chg="modSp add mod">
        <pc:chgData name="Geoff Wilson" userId="0de8394e527f4140" providerId="LiveId" clId="{085504BE-A6AB-4DD1-B743-D66707456D0E}" dt="2024-01-15T02:18:43.440" v="1527" actId="20577"/>
        <pc:sldMkLst>
          <pc:docMk/>
          <pc:sldMk cId="1585112935" sldId="297"/>
        </pc:sldMkLst>
        <pc:spChg chg="mod">
          <ac:chgData name="Geoff Wilson" userId="0de8394e527f4140" providerId="LiveId" clId="{085504BE-A6AB-4DD1-B743-D66707456D0E}" dt="2024-01-15T02:18:43.440" v="1527" actId="20577"/>
          <ac:spMkLst>
            <pc:docMk/>
            <pc:sldMk cId="1585112935" sldId="297"/>
            <ac:spMk id="3" creationId="{46349DC6-B680-BFA3-8612-0C67202B2DEE}"/>
          </ac:spMkLst>
        </pc:spChg>
      </pc:sldChg>
      <pc:sldChg chg="modSp new del mod">
        <pc:chgData name="Geoff Wilson" userId="0de8394e527f4140" providerId="LiveId" clId="{085504BE-A6AB-4DD1-B743-D66707456D0E}" dt="2024-01-14T20:26:03.081" v="1038" actId="2696"/>
        <pc:sldMkLst>
          <pc:docMk/>
          <pc:sldMk cId="2838827510" sldId="297"/>
        </pc:sldMkLst>
        <pc:spChg chg="mod">
          <ac:chgData name="Geoff Wilson" userId="0de8394e527f4140" providerId="LiveId" clId="{085504BE-A6AB-4DD1-B743-D66707456D0E}" dt="2024-01-14T20:23:43.632" v="920" actId="20577"/>
          <ac:spMkLst>
            <pc:docMk/>
            <pc:sldMk cId="2838827510" sldId="297"/>
            <ac:spMk id="2" creationId="{79A0BB38-DF6F-E6AC-F8C9-83889B8C70FE}"/>
          </ac:spMkLst>
        </pc:spChg>
        <pc:spChg chg="mod">
          <ac:chgData name="Geoff Wilson" userId="0de8394e527f4140" providerId="LiveId" clId="{085504BE-A6AB-4DD1-B743-D66707456D0E}" dt="2024-01-14T18:17:56.373" v="844" actId="20577"/>
          <ac:spMkLst>
            <pc:docMk/>
            <pc:sldMk cId="2838827510" sldId="297"/>
            <ac:spMk id="3" creationId="{46349DC6-B680-BFA3-8612-0C67202B2DEE}"/>
          </ac:spMkLst>
        </pc:spChg>
      </pc:sldChg>
      <pc:sldChg chg="modSp new mod">
        <pc:chgData name="Geoff Wilson" userId="0de8394e527f4140" providerId="LiveId" clId="{085504BE-A6AB-4DD1-B743-D66707456D0E}" dt="2024-01-15T02:17:31.468" v="1473" actId="207"/>
        <pc:sldMkLst>
          <pc:docMk/>
          <pc:sldMk cId="1523936822" sldId="298"/>
        </pc:sldMkLst>
        <pc:spChg chg="mod">
          <ac:chgData name="Geoff Wilson" userId="0de8394e527f4140" providerId="LiveId" clId="{085504BE-A6AB-4DD1-B743-D66707456D0E}" dt="2024-01-15T02:17:16.240" v="1472" actId="20577"/>
          <ac:spMkLst>
            <pc:docMk/>
            <pc:sldMk cId="1523936822" sldId="298"/>
            <ac:spMk id="2" creationId="{1B505995-0007-0CFE-5620-5843C2B43496}"/>
          </ac:spMkLst>
        </pc:spChg>
        <pc:spChg chg="mod">
          <ac:chgData name="Geoff Wilson" userId="0de8394e527f4140" providerId="LiveId" clId="{085504BE-A6AB-4DD1-B743-D66707456D0E}" dt="2024-01-15T02:17:31.468" v="1473" actId="207"/>
          <ac:spMkLst>
            <pc:docMk/>
            <pc:sldMk cId="1523936822" sldId="298"/>
            <ac:spMk id="3" creationId="{60791B47-AE4B-AF5C-B2BC-EE936E21B9A8}"/>
          </ac:spMkLst>
        </pc:spChg>
      </pc:sldChg>
      <pc:sldChg chg="addSp delSp modSp new mod">
        <pc:chgData name="Geoff Wilson" userId="0de8394e527f4140" providerId="LiveId" clId="{085504BE-A6AB-4DD1-B743-D66707456D0E}" dt="2024-01-14T18:32:27.607" v="888" actId="14100"/>
        <pc:sldMkLst>
          <pc:docMk/>
          <pc:sldMk cId="3132342527" sldId="299"/>
        </pc:sldMkLst>
        <pc:spChg chg="del">
          <ac:chgData name="Geoff Wilson" userId="0de8394e527f4140" providerId="LiveId" clId="{085504BE-A6AB-4DD1-B743-D66707456D0E}" dt="2024-01-14T18:32:09.721" v="884"/>
          <ac:spMkLst>
            <pc:docMk/>
            <pc:sldMk cId="3132342527" sldId="299"/>
            <ac:spMk id="3" creationId="{0DCCC225-6B1E-CC76-F948-6AE2E86F4A04}"/>
          </ac:spMkLst>
        </pc:spChg>
        <pc:picChg chg="add mod">
          <ac:chgData name="Geoff Wilson" userId="0de8394e527f4140" providerId="LiveId" clId="{085504BE-A6AB-4DD1-B743-D66707456D0E}" dt="2024-01-14T18:32:27.607" v="888" actId="14100"/>
          <ac:picMkLst>
            <pc:docMk/>
            <pc:sldMk cId="3132342527" sldId="299"/>
            <ac:picMk id="6" creationId="{0A431A90-8436-95C5-B31E-6D2282A549CE}"/>
          </ac:picMkLst>
        </pc:picChg>
      </pc:sldChg>
      <pc:sldChg chg="addSp delSp modSp new mod">
        <pc:chgData name="Geoff Wilson" userId="0de8394e527f4140" providerId="LiveId" clId="{085504BE-A6AB-4DD1-B743-D66707456D0E}" dt="2024-01-14T18:33:26.254" v="895" actId="14100"/>
        <pc:sldMkLst>
          <pc:docMk/>
          <pc:sldMk cId="3331008819" sldId="300"/>
        </pc:sldMkLst>
        <pc:spChg chg="del">
          <ac:chgData name="Geoff Wilson" userId="0de8394e527f4140" providerId="LiveId" clId="{085504BE-A6AB-4DD1-B743-D66707456D0E}" dt="2024-01-14T18:33:02.164" v="890"/>
          <ac:spMkLst>
            <pc:docMk/>
            <pc:sldMk cId="3331008819" sldId="300"/>
            <ac:spMk id="3" creationId="{FC8C13CF-53F2-4857-37D8-AE55224B6A4F}"/>
          </ac:spMkLst>
        </pc:spChg>
        <pc:picChg chg="add mod">
          <ac:chgData name="Geoff Wilson" userId="0de8394e527f4140" providerId="LiveId" clId="{085504BE-A6AB-4DD1-B743-D66707456D0E}" dt="2024-01-14T18:33:26.254" v="895" actId="14100"/>
          <ac:picMkLst>
            <pc:docMk/>
            <pc:sldMk cId="3331008819" sldId="300"/>
            <ac:picMk id="6" creationId="{E9EB149A-5FF2-1E7E-4E17-D2980B95DAD6}"/>
          </ac:picMkLst>
        </pc:picChg>
      </pc:sldChg>
      <pc:sldChg chg="modSp new mod">
        <pc:chgData name="Geoff Wilson" userId="0de8394e527f4140" providerId="LiveId" clId="{085504BE-A6AB-4DD1-B743-D66707456D0E}" dt="2024-01-14T20:37:16.851" v="1045"/>
        <pc:sldMkLst>
          <pc:docMk/>
          <pc:sldMk cId="295224111" sldId="301"/>
        </pc:sldMkLst>
        <pc:spChg chg="mod">
          <ac:chgData name="Geoff Wilson" userId="0de8394e527f4140" providerId="LiveId" clId="{085504BE-A6AB-4DD1-B743-D66707456D0E}" dt="2024-01-14T20:29:13.796" v="1042" actId="255"/>
          <ac:spMkLst>
            <pc:docMk/>
            <pc:sldMk cId="295224111" sldId="301"/>
            <ac:spMk id="2" creationId="{48EC1B37-4857-DA4D-1E25-B027541DDD00}"/>
          </ac:spMkLst>
        </pc:spChg>
        <pc:spChg chg="mod">
          <ac:chgData name="Geoff Wilson" userId="0de8394e527f4140" providerId="LiveId" clId="{085504BE-A6AB-4DD1-B743-D66707456D0E}" dt="2024-01-14T20:37:16.851" v="1045"/>
          <ac:spMkLst>
            <pc:docMk/>
            <pc:sldMk cId="295224111" sldId="301"/>
            <ac:spMk id="3" creationId="{41090459-06EA-19CD-D18A-C8113EE13A23}"/>
          </ac:spMkLst>
        </pc:spChg>
      </pc:sldChg>
      <pc:sldChg chg="modSp new mod">
        <pc:chgData name="Geoff Wilson" userId="0de8394e527f4140" providerId="LiveId" clId="{085504BE-A6AB-4DD1-B743-D66707456D0E}" dt="2024-01-14T20:40:18.026" v="1056" actId="20577"/>
        <pc:sldMkLst>
          <pc:docMk/>
          <pc:sldMk cId="2983790160" sldId="302"/>
        </pc:sldMkLst>
        <pc:spChg chg="mod">
          <ac:chgData name="Geoff Wilson" userId="0de8394e527f4140" providerId="LiveId" clId="{085504BE-A6AB-4DD1-B743-D66707456D0E}" dt="2024-01-14T20:38:28.065" v="1049" actId="20577"/>
          <ac:spMkLst>
            <pc:docMk/>
            <pc:sldMk cId="2983790160" sldId="302"/>
            <ac:spMk id="2" creationId="{AD29F555-423A-1113-D993-EEBD2A4BCA1F}"/>
          </ac:spMkLst>
        </pc:spChg>
        <pc:spChg chg="mod">
          <ac:chgData name="Geoff Wilson" userId="0de8394e527f4140" providerId="LiveId" clId="{085504BE-A6AB-4DD1-B743-D66707456D0E}" dt="2024-01-14T20:40:18.026" v="1056" actId="20577"/>
          <ac:spMkLst>
            <pc:docMk/>
            <pc:sldMk cId="2983790160" sldId="302"/>
            <ac:spMk id="3" creationId="{ACC76DC4-7207-2AFC-59B5-0FAD39B7384E}"/>
          </ac:spMkLst>
        </pc:spChg>
      </pc:sldChg>
      <pc:sldChg chg="modSp new mod">
        <pc:chgData name="Geoff Wilson" userId="0de8394e527f4140" providerId="LiveId" clId="{085504BE-A6AB-4DD1-B743-D66707456D0E}" dt="2024-01-15T01:29:31.895" v="1339" actId="255"/>
        <pc:sldMkLst>
          <pc:docMk/>
          <pc:sldMk cId="4254610417" sldId="303"/>
        </pc:sldMkLst>
        <pc:spChg chg="mod">
          <ac:chgData name="Geoff Wilson" userId="0de8394e527f4140" providerId="LiveId" clId="{085504BE-A6AB-4DD1-B743-D66707456D0E}" dt="2024-01-15T01:29:24.139" v="1338" actId="20577"/>
          <ac:spMkLst>
            <pc:docMk/>
            <pc:sldMk cId="4254610417" sldId="303"/>
            <ac:spMk id="2" creationId="{E2EA061C-B751-6A22-1418-311C0120F828}"/>
          </ac:spMkLst>
        </pc:spChg>
        <pc:spChg chg="mod">
          <ac:chgData name="Geoff Wilson" userId="0de8394e527f4140" providerId="LiveId" clId="{085504BE-A6AB-4DD1-B743-D66707456D0E}" dt="2024-01-15T01:29:31.895" v="1339" actId="255"/>
          <ac:spMkLst>
            <pc:docMk/>
            <pc:sldMk cId="4254610417" sldId="303"/>
            <ac:spMk id="3" creationId="{E5FF6E28-C01B-988B-D540-3E2AA4695CC1}"/>
          </ac:spMkLst>
        </pc:spChg>
      </pc:sldChg>
      <pc:sldChg chg="addSp delSp modSp new mod">
        <pc:chgData name="Geoff Wilson" userId="0de8394e527f4140" providerId="LiveId" clId="{085504BE-A6AB-4DD1-B743-D66707456D0E}" dt="2024-01-14T20:50:05.421" v="1120" actId="14100"/>
        <pc:sldMkLst>
          <pc:docMk/>
          <pc:sldMk cId="1684319524" sldId="304"/>
        </pc:sldMkLst>
        <pc:spChg chg="del">
          <ac:chgData name="Geoff Wilson" userId="0de8394e527f4140" providerId="LiveId" clId="{085504BE-A6AB-4DD1-B743-D66707456D0E}" dt="2024-01-14T20:49:37.514" v="1113"/>
          <ac:spMkLst>
            <pc:docMk/>
            <pc:sldMk cId="1684319524" sldId="304"/>
            <ac:spMk id="3" creationId="{82298ED5-DAE5-6656-A8E1-EDB23A6A36BD}"/>
          </ac:spMkLst>
        </pc:spChg>
        <pc:picChg chg="add mod">
          <ac:chgData name="Geoff Wilson" userId="0de8394e527f4140" providerId="LiveId" clId="{085504BE-A6AB-4DD1-B743-D66707456D0E}" dt="2024-01-14T20:50:05.421" v="1120" actId="14100"/>
          <ac:picMkLst>
            <pc:docMk/>
            <pc:sldMk cId="1684319524" sldId="304"/>
            <ac:picMk id="6" creationId="{6A6F2976-6043-DFD4-7ADE-1B9402CE357A}"/>
          </ac:picMkLst>
        </pc:picChg>
      </pc:sldChg>
      <pc:sldChg chg="modSp new mod">
        <pc:chgData name="Geoff Wilson" userId="0de8394e527f4140" providerId="LiveId" clId="{085504BE-A6AB-4DD1-B743-D66707456D0E}" dt="2024-01-14T21:03:14.142" v="1175" actId="20577"/>
        <pc:sldMkLst>
          <pc:docMk/>
          <pc:sldMk cId="2726923266" sldId="305"/>
        </pc:sldMkLst>
        <pc:spChg chg="mod">
          <ac:chgData name="Geoff Wilson" userId="0de8394e527f4140" providerId="LiveId" clId="{085504BE-A6AB-4DD1-B743-D66707456D0E}" dt="2024-01-14T21:02:02.875" v="1149" actId="20577"/>
          <ac:spMkLst>
            <pc:docMk/>
            <pc:sldMk cId="2726923266" sldId="305"/>
            <ac:spMk id="2" creationId="{D40DAA29-63F2-026E-D98A-9C1412B49E90}"/>
          </ac:spMkLst>
        </pc:spChg>
        <pc:spChg chg="mod">
          <ac:chgData name="Geoff Wilson" userId="0de8394e527f4140" providerId="LiveId" clId="{085504BE-A6AB-4DD1-B743-D66707456D0E}" dt="2024-01-14T21:03:14.142" v="1175" actId="20577"/>
          <ac:spMkLst>
            <pc:docMk/>
            <pc:sldMk cId="2726923266" sldId="305"/>
            <ac:spMk id="3" creationId="{22751D45-4A39-05D8-6E5A-F73D96F7D909}"/>
          </ac:spMkLst>
        </pc:spChg>
      </pc:sldChg>
      <pc:sldChg chg="modSp new del mod">
        <pc:chgData name="Geoff Wilson" userId="0de8394e527f4140" providerId="LiveId" clId="{085504BE-A6AB-4DD1-B743-D66707456D0E}" dt="2024-01-15T02:22:08.266" v="1529" actId="47"/>
        <pc:sldMkLst>
          <pc:docMk/>
          <pc:sldMk cId="3336065671" sldId="306"/>
        </pc:sldMkLst>
        <pc:spChg chg="mod">
          <ac:chgData name="Geoff Wilson" userId="0de8394e527f4140" providerId="LiveId" clId="{085504BE-A6AB-4DD1-B743-D66707456D0E}" dt="2024-01-15T02:21:52.605" v="1528" actId="20577"/>
          <ac:spMkLst>
            <pc:docMk/>
            <pc:sldMk cId="3336065671" sldId="306"/>
            <ac:spMk id="3" creationId="{199732A2-04CF-7167-AA83-E0B6FC88BC52}"/>
          </ac:spMkLst>
        </pc:spChg>
      </pc:sldChg>
      <pc:sldChg chg="addSp delSp modSp new mod">
        <pc:chgData name="Geoff Wilson" userId="0de8394e527f4140" providerId="LiveId" clId="{085504BE-A6AB-4DD1-B743-D66707456D0E}" dt="2024-01-14T22:31:32.737" v="1281" actId="14100"/>
        <pc:sldMkLst>
          <pc:docMk/>
          <pc:sldMk cId="1487624541" sldId="307"/>
        </pc:sldMkLst>
        <pc:spChg chg="mod">
          <ac:chgData name="Geoff Wilson" userId="0de8394e527f4140" providerId="LiveId" clId="{085504BE-A6AB-4DD1-B743-D66707456D0E}" dt="2024-01-14T22:31:22.901" v="1278" actId="20577"/>
          <ac:spMkLst>
            <pc:docMk/>
            <pc:sldMk cId="1487624541" sldId="307"/>
            <ac:spMk id="2" creationId="{0D405FF2-44F3-02BA-AF3B-FC285AF16B88}"/>
          </ac:spMkLst>
        </pc:spChg>
        <pc:spChg chg="del">
          <ac:chgData name="Geoff Wilson" userId="0de8394e527f4140" providerId="LiveId" clId="{085504BE-A6AB-4DD1-B743-D66707456D0E}" dt="2024-01-14T21:11:26.769" v="1179"/>
          <ac:spMkLst>
            <pc:docMk/>
            <pc:sldMk cId="1487624541" sldId="307"/>
            <ac:spMk id="3" creationId="{C4D51457-211F-BC66-CC9B-FDB36B014158}"/>
          </ac:spMkLst>
        </pc:spChg>
        <pc:picChg chg="add mod">
          <ac:chgData name="Geoff Wilson" userId="0de8394e527f4140" providerId="LiveId" clId="{085504BE-A6AB-4DD1-B743-D66707456D0E}" dt="2024-01-14T22:31:32.737" v="1281" actId="14100"/>
          <ac:picMkLst>
            <pc:docMk/>
            <pc:sldMk cId="1487624541" sldId="307"/>
            <ac:picMk id="6" creationId="{85411860-D47D-D80F-CCDC-FA580503088C}"/>
          </ac:picMkLst>
        </pc:picChg>
      </pc:sldChg>
      <pc:sldChg chg="modSp new del mod">
        <pc:chgData name="Geoff Wilson" userId="0de8394e527f4140" providerId="LiveId" clId="{085504BE-A6AB-4DD1-B743-D66707456D0E}" dt="2024-01-15T01:30:47.590" v="1340" actId="2696"/>
        <pc:sldMkLst>
          <pc:docMk/>
          <pc:sldMk cId="371058795" sldId="308"/>
        </pc:sldMkLst>
        <pc:spChg chg="mod">
          <ac:chgData name="Geoff Wilson" userId="0de8394e527f4140" providerId="LiveId" clId="{085504BE-A6AB-4DD1-B743-D66707456D0E}" dt="2024-01-15T01:25:18.029" v="1320" actId="5793"/>
          <ac:spMkLst>
            <pc:docMk/>
            <pc:sldMk cId="371058795" sldId="308"/>
            <ac:spMk id="2" creationId="{9BD9373D-0245-97A6-8FF9-BC8C9EB1C5D6}"/>
          </ac:spMkLst>
        </pc:spChg>
        <pc:spChg chg="mod">
          <ac:chgData name="Geoff Wilson" userId="0de8394e527f4140" providerId="LiveId" clId="{085504BE-A6AB-4DD1-B743-D66707456D0E}" dt="2024-01-14T21:15:57.056" v="1182" actId="20577"/>
          <ac:spMkLst>
            <pc:docMk/>
            <pc:sldMk cId="371058795" sldId="308"/>
            <ac:spMk id="3" creationId="{283267E8-9ABC-CE33-6020-6AC3BAE6708A}"/>
          </ac:spMkLst>
        </pc:spChg>
      </pc:sldChg>
      <pc:sldChg chg="modSp add mod">
        <pc:chgData name="Geoff Wilson" userId="0de8394e527f4140" providerId="LiveId" clId="{085504BE-A6AB-4DD1-B743-D66707456D0E}" dt="2024-01-15T03:01:45.193" v="1837" actId="20577"/>
        <pc:sldMkLst>
          <pc:docMk/>
          <pc:sldMk cId="2257351921" sldId="308"/>
        </pc:sldMkLst>
        <pc:spChg chg="mod">
          <ac:chgData name="Geoff Wilson" userId="0de8394e527f4140" providerId="LiveId" clId="{085504BE-A6AB-4DD1-B743-D66707456D0E}" dt="2024-01-15T03:01:45.193" v="1837" actId="20577"/>
          <ac:spMkLst>
            <pc:docMk/>
            <pc:sldMk cId="2257351921" sldId="308"/>
            <ac:spMk id="3" creationId="{283267E8-9ABC-CE33-6020-6AC3BAE6708A}"/>
          </ac:spMkLst>
        </pc:spChg>
      </pc:sldChg>
      <pc:sldChg chg="modSp new del mod">
        <pc:chgData name="Geoff Wilson" userId="0de8394e527f4140" providerId="LiveId" clId="{085504BE-A6AB-4DD1-B743-D66707456D0E}" dt="2024-01-15T01:31:05.374" v="1342" actId="2696"/>
        <pc:sldMkLst>
          <pc:docMk/>
          <pc:sldMk cId="3336664654" sldId="309"/>
        </pc:sldMkLst>
        <pc:spChg chg="mod">
          <ac:chgData name="Geoff Wilson" userId="0de8394e527f4140" providerId="LiveId" clId="{085504BE-A6AB-4DD1-B743-D66707456D0E}" dt="2024-01-14T21:20:58.530" v="1219" actId="5793"/>
          <ac:spMkLst>
            <pc:docMk/>
            <pc:sldMk cId="3336664654" sldId="309"/>
            <ac:spMk id="2" creationId="{F229DF1F-0F8D-954E-2CCE-D0D8D228A3F0}"/>
          </ac:spMkLst>
        </pc:spChg>
        <pc:spChg chg="mod">
          <ac:chgData name="Geoff Wilson" userId="0de8394e527f4140" providerId="LiveId" clId="{085504BE-A6AB-4DD1-B743-D66707456D0E}" dt="2024-01-14T21:20:51.411" v="1202" actId="14100"/>
          <ac:spMkLst>
            <pc:docMk/>
            <pc:sldMk cId="3336664654" sldId="309"/>
            <ac:spMk id="3" creationId="{C864BE82-8600-07A2-2B65-20CAD67437C0}"/>
          </ac:spMkLst>
        </pc:spChg>
      </pc:sldChg>
      <pc:sldChg chg="modSp add mod">
        <pc:chgData name="Geoff Wilson" userId="0de8394e527f4140" providerId="LiveId" clId="{085504BE-A6AB-4DD1-B743-D66707456D0E}" dt="2024-01-15T01:33:02.780" v="1352" actId="14100"/>
        <pc:sldMkLst>
          <pc:docMk/>
          <pc:sldMk cId="3555488255" sldId="309"/>
        </pc:sldMkLst>
        <pc:spChg chg="mod">
          <ac:chgData name="Geoff Wilson" userId="0de8394e527f4140" providerId="LiveId" clId="{085504BE-A6AB-4DD1-B743-D66707456D0E}" dt="2024-01-15T01:32:56.686" v="1351" actId="14100"/>
          <ac:spMkLst>
            <pc:docMk/>
            <pc:sldMk cId="3555488255" sldId="309"/>
            <ac:spMk id="2" creationId="{F229DF1F-0F8D-954E-2CCE-D0D8D228A3F0}"/>
          </ac:spMkLst>
        </pc:spChg>
        <pc:spChg chg="mod">
          <ac:chgData name="Geoff Wilson" userId="0de8394e527f4140" providerId="LiveId" clId="{085504BE-A6AB-4DD1-B743-D66707456D0E}" dt="2024-01-15T01:33:02.780" v="1352" actId="14100"/>
          <ac:spMkLst>
            <pc:docMk/>
            <pc:sldMk cId="3555488255" sldId="309"/>
            <ac:spMk id="3" creationId="{C864BE82-8600-07A2-2B65-20CAD67437C0}"/>
          </ac:spMkLst>
        </pc:spChg>
      </pc:sldChg>
      <pc:sldChg chg="addSp delSp modSp new del mod">
        <pc:chgData name="Geoff Wilson" userId="0de8394e527f4140" providerId="LiveId" clId="{085504BE-A6AB-4DD1-B743-D66707456D0E}" dt="2024-01-15T01:38:17.325" v="1376" actId="47"/>
        <pc:sldMkLst>
          <pc:docMk/>
          <pc:sldMk cId="319855691" sldId="310"/>
        </pc:sldMkLst>
        <pc:spChg chg="mod">
          <ac:chgData name="Geoff Wilson" userId="0de8394e527f4140" providerId="LiveId" clId="{085504BE-A6AB-4DD1-B743-D66707456D0E}" dt="2024-01-15T01:34:54.692" v="1356" actId="14100"/>
          <ac:spMkLst>
            <pc:docMk/>
            <pc:sldMk cId="319855691" sldId="310"/>
            <ac:spMk id="2" creationId="{42947CAB-E1BA-6E2A-E081-07EF2EAB6544}"/>
          </ac:spMkLst>
        </pc:spChg>
        <pc:spChg chg="del">
          <ac:chgData name="Geoff Wilson" userId="0de8394e527f4140" providerId="LiveId" clId="{085504BE-A6AB-4DD1-B743-D66707456D0E}" dt="2024-01-15T01:34:43.359" v="1354"/>
          <ac:spMkLst>
            <pc:docMk/>
            <pc:sldMk cId="319855691" sldId="310"/>
            <ac:spMk id="3" creationId="{672E0502-05B4-A58B-61AD-AB45DD2DEC6A}"/>
          </ac:spMkLst>
        </pc:spChg>
        <pc:spChg chg="add mod">
          <ac:chgData name="Geoff Wilson" userId="0de8394e527f4140" providerId="LiveId" clId="{085504BE-A6AB-4DD1-B743-D66707456D0E}" dt="2024-01-15T01:37:01.790" v="1365" actId="21"/>
          <ac:spMkLst>
            <pc:docMk/>
            <pc:sldMk cId="319855691" sldId="310"/>
            <ac:spMk id="8" creationId="{FCC32E94-21E1-89AF-AD7B-2219A0C1A531}"/>
          </ac:spMkLst>
        </pc:spChg>
        <pc:picChg chg="add del mod">
          <ac:chgData name="Geoff Wilson" userId="0de8394e527f4140" providerId="LiveId" clId="{085504BE-A6AB-4DD1-B743-D66707456D0E}" dt="2024-01-15T01:37:01.790" v="1365" actId="21"/>
          <ac:picMkLst>
            <pc:docMk/>
            <pc:sldMk cId="319855691" sldId="310"/>
            <ac:picMk id="6" creationId="{04F2512E-DED9-A3A6-9D2B-F761E8DA891B}"/>
          </ac:picMkLst>
        </pc:picChg>
      </pc:sldChg>
      <pc:sldChg chg="addSp delSp modSp new mod">
        <pc:chgData name="Geoff Wilson" userId="0de8394e527f4140" providerId="LiveId" clId="{085504BE-A6AB-4DD1-B743-D66707456D0E}" dt="2024-01-15T03:04:16.645" v="1854" actId="1076"/>
        <pc:sldMkLst>
          <pc:docMk/>
          <pc:sldMk cId="1524725006" sldId="311"/>
        </pc:sldMkLst>
        <pc:spChg chg="del mod">
          <ac:chgData name="Geoff Wilson" userId="0de8394e527f4140" providerId="LiveId" clId="{085504BE-A6AB-4DD1-B743-D66707456D0E}" dt="2024-01-15T01:37:33.298" v="1372" actId="478"/>
          <ac:spMkLst>
            <pc:docMk/>
            <pc:sldMk cId="1524725006" sldId="311"/>
            <ac:spMk id="2" creationId="{79D12569-69F1-2AD7-A859-1C1937D5737E}"/>
          </ac:spMkLst>
        </pc:spChg>
        <pc:spChg chg="mod">
          <ac:chgData name="Geoff Wilson" userId="0de8394e527f4140" providerId="LiveId" clId="{085504BE-A6AB-4DD1-B743-D66707456D0E}" dt="2024-01-15T03:03:57.021" v="1853" actId="20577"/>
          <ac:spMkLst>
            <pc:docMk/>
            <pc:sldMk cId="1524725006" sldId="311"/>
            <ac:spMk id="3" creationId="{6935CAE4-FE0F-B153-A7B6-9E45A6D25779}"/>
          </ac:spMkLst>
        </pc:spChg>
        <pc:picChg chg="add mod">
          <ac:chgData name="Geoff Wilson" userId="0de8394e527f4140" providerId="LiveId" clId="{085504BE-A6AB-4DD1-B743-D66707456D0E}" dt="2024-01-15T03:04:16.645" v="1854" actId="1076"/>
          <ac:picMkLst>
            <pc:docMk/>
            <pc:sldMk cId="1524725006" sldId="311"/>
            <ac:picMk id="6" creationId="{A79709C3-D8EA-C2D2-5B2C-D6434678B417}"/>
          </ac:picMkLst>
        </pc:picChg>
      </pc:sldChg>
      <pc:sldChg chg="modSp new mod">
        <pc:chgData name="Geoff Wilson" userId="0de8394e527f4140" providerId="LiveId" clId="{085504BE-A6AB-4DD1-B743-D66707456D0E}" dt="2024-01-15T03:16:26.782" v="2057" actId="255"/>
        <pc:sldMkLst>
          <pc:docMk/>
          <pc:sldMk cId="2580761154" sldId="312"/>
        </pc:sldMkLst>
        <pc:spChg chg="mod">
          <ac:chgData name="Geoff Wilson" userId="0de8394e527f4140" providerId="LiveId" clId="{085504BE-A6AB-4DD1-B743-D66707456D0E}" dt="2024-01-15T03:16:16.743" v="2056" actId="20577"/>
          <ac:spMkLst>
            <pc:docMk/>
            <pc:sldMk cId="2580761154" sldId="312"/>
            <ac:spMk id="2" creationId="{5C6DB92E-1701-42C9-49B7-B41D3367820B}"/>
          </ac:spMkLst>
        </pc:spChg>
        <pc:spChg chg="mod">
          <ac:chgData name="Geoff Wilson" userId="0de8394e527f4140" providerId="LiveId" clId="{085504BE-A6AB-4DD1-B743-D66707456D0E}" dt="2024-01-15T03:16:26.782" v="2057" actId="255"/>
          <ac:spMkLst>
            <pc:docMk/>
            <pc:sldMk cId="2580761154" sldId="312"/>
            <ac:spMk id="3" creationId="{65C3242F-3D5B-9E7D-BF3F-62A8477C7871}"/>
          </ac:spMkLst>
        </pc:spChg>
      </pc:sldChg>
      <pc:sldChg chg="modSp new del mod">
        <pc:chgData name="Geoff Wilson" userId="0de8394e527f4140" providerId="LiveId" clId="{085504BE-A6AB-4DD1-B743-D66707456D0E}" dt="2024-01-15T03:56:06.470" v="2198" actId="2696"/>
        <pc:sldMkLst>
          <pc:docMk/>
          <pc:sldMk cId="421897096" sldId="313"/>
        </pc:sldMkLst>
        <pc:spChg chg="mod">
          <ac:chgData name="Geoff Wilson" userId="0de8394e527f4140" providerId="LiveId" clId="{085504BE-A6AB-4DD1-B743-D66707456D0E}" dt="2024-01-15T02:03:25.636" v="1402" actId="14100"/>
          <ac:spMkLst>
            <pc:docMk/>
            <pc:sldMk cId="421897096" sldId="313"/>
            <ac:spMk id="2" creationId="{0AE3F094-27EA-67D4-190C-499697AC1F75}"/>
          </ac:spMkLst>
        </pc:spChg>
        <pc:spChg chg="mod">
          <ac:chgData name="Geoff Wilson" userId="0de8394e527f4140" providerId="LiveId" clId="{085504BE-A6AB-4DD1-B743-D66707456D0E}" dt="2024-01-15T02:04:25.521" v="1413" actId="20577"/>
          <ac:spMkLst>
            <pc:docMk/>
            <pc:sldMk cId="421897096" sldId="313"/>
            <ac:spMk id="3" creationId="{1FB618BD-CA86-4474-8D61-7516BBAE09F9}"/>
          </ac:spMkLst>
        </pc:spChg>
      </pc:sldChg>
      <pc:sldChg chg="add">
        <pc:chgData name="Geoff Wilson" userId="0de8394e527f4140" providerId="LiveId" clId="{085504BE-A6AB-4DD1-B743-D66707456D0E}" dt="2024-01-15T03:56:21.048" v="2199"/>
        <pc:sldMkLst>
          <pc:docMk/>
          <pc:sldMk cId="1840223553" sldId="313"/>
        </pc:sldMkLst>
      </pc:sldChg>
      <pc:sldChg chg="modSp new mod">
        <pc:chgData name="Geoff Wilson" userId="0de8394e527f4140" providerId="LiveId" clId="{085504BE-A6AB-4DD1-B743-D66707456D0E}" dt="2024-01-15T02:10:23.313" v="1453" actId="255"/>
        <pc:sldMkLst>
          <pc:docMk/>
          <pc:sldMk cId="4117471677" sldId="314"/>
        </pc:sldMkLst>
        <pc:spChg chg="mod">
          <ac:chgData name="Geoff Wilson" userId="0de8394e527f4140" providerId="LiveId" clId="{085504BE-A6AB-4DD1-B743-D66707456D0E}" dt="2024-01-15T02:10:13.878" v="1452" actId="5793"/>
          <ac:spMkLst>
            <pc:docMk/>
            <pc:sldMk cId="4117471677" sldId="314"/>
            <ac:spMk id="2" creationId="{5B773047-3F51-C36A-ADBC-6ADCC8496398}"/>
          </ac:spMkLst>
        </pc:spChg>
        <pc:spChg chg="mod">
          <ac:chgData name="Geoff Wilson" userId="0de8394e527f4140" providerId="LiveId" clId="{085504BE-A6AB-4DD1-B743-D66707456D0E}" dt="2024-01-15T02:10:23.313" v="1453" actId="255"/>
          <ac:spMkLst>
            <pc:docMk/>
            <pc:sldMk cId="4117471677" sldId="314"/>
            <ac:spMk id="3" creationId="{9DB61A8F-5050-5DCF-3E58-EE3DAAC9CCD5}"/>
          </ac:spMkLst>
        </pc:spChg>
      </pc:sldChg>
      <pc:sldChg chg="modSp new mod">
        <pc:chgData name="Geoff Wilson" userId="0de8394e527f4140" providerId="LiveId" clId="{085504BE-A6AB-4DD1-B743-D66707456D0E}" dt="2024-01-15T02:18:18.073" v="1503" actId="255"/>
        <pc:sldMkLst>
          <pc:docMk/>
          <pc:sldMk cId="361781304" sldId="315"/>
        </pc:sldMkLst>
        <pc:spChg chg="mod">
          <ac:chgData name="Geoff Wilson" userId="0de8394e527f4140" providerId="LiveId" clId="{085504BE-A6AB-4DD1-B743-D66707456D0E}" dt="2024-01-15T02:18:00.823" v="1499" actId="20577"/>
          <ac:spMkLst>
            <pc:docMk/>
            <pc:sldMk cId="361781304" sldId="315"/>
            <ac:spMk id="2" creationId="{EA2D6908-922E-DCC2-6186-2F46E07904C5}"/>
          </ac:spMkLst>
        </pc:spChg>
        <pc:spChg chg="mod">
          <ac:chgData name="Geoff Wilson" userId="0de8394e527f4140" providerId="LiveId" clId="{085504BE-A6AB-4DD1-B743-D66707456D0E}" dt="2024-01-15T02:18:18.073" v="1503" actId="255"/>
          <ac:spMkLst>
            <pc:docMk/>
            <pc:sldMk cId="361781304" sldId="315"/>
            <ac:spMk id="3" creationId="{8341603E-C97F-DDC5-7924-98949634C501}"/>
          </ac:spMkLst>
        </pc:spChg>
      </pc:sldChg>
      <pc:sldChg chg="modSp new mod">
        <pc:chgData name="Geoff Wilson" userId="0de8394e527f4140" providerId="LiveId" clId="{085504BE-A6AB-4DD1-B743-D66707456D0E}" dt="2024-01-15T03:43:38.970" v="2158" actId="14100"/>
        <pc:sldMkLst>
          <pc:docMk/>
          <pc:sldMk cId="3629032647" sldId="316"/>
        </pc:sldMkLst>
        <pc:spChg chg="mod">
          <ac:chgData name="Geoff Wilson" userId="0de8394e527f4140" providerId="LiveId" clId="{085504BE-A6AB-4DD1-B743-D66707456D0E}" dt="2024-01-15T03:43:38.970" v="2158" actId="14100"/>
          <ac:spMkLst>
            <pc:docMk/>
            <pc:sldMk cId="3629032647" sldId="316"/>
            <ac:spMk id="2" creationId="{965CDDD1-6595-B3A9-A774-9181D057BAD2}"/>
          </ac:spMkLst>
        </pc:spChg>
        <pc:spChg chg="mod">
          <ac:chgData name="Geoff Wilson" userId="0de8394e527f4140" providerId="LiveId" clId="{085504BE-A6AB-4DD1-B743-D66707456D0E}" dt="2024-01-15T03:42:04.450" v="2147" actId="255"/>
          <ac:spMkLst>
            <pc:docMk/>
            <pc:sldMk cId="3629032647" sldId="316"/>
            <ac:spMk id="3" creationId="{9030048F-2FC3-F3BC-ADC9-FA5378F411DD}"/>
          </ac:spMkLst>
        </pc:spChg>
      </pc:sldChg>
      <pc:sldChg chg="addSp delSp modSp new mod">
        <pc:chgData name="Geoff Wilson" userId="0de8394e527f4140" providerId="LiveId" clId="{085504BE-A6AB-4DD1-B743-D66707456D0E}" dt="2024-01-26T15:48:20.335" v="2217" actId="14100"/>
        <pc:sldMkLst>
          <pc:docMk/>
          <pc:sldMk cId="483114291" sldId="317"/>
        </pc:sldMkLst>
        <pc:spChg chg="del">
          <ac:chgData name="Geoff Wilson" userId="0de8394e527f4140" providerId="LiveId" clId="{085504BE-A6AB-4DD1-B743-D66707456D0E}" dt="2024-01-26T15:47:53.073" v="2210"/>
          <ac:spMkLst>
            <pc:docMk/>
            <pc:sldMk cId="483114291" sldId="317"/>
            <ac:spMk id="3" creationId="{6C1C6D7F-EEA5-143F-1576-0969DCEAEE0F}"/>
          </ac:spMkLst>
        </pc:spChg>
        <pc:picChg chg="add mod">
          <ac:chgData name="Geoff Wilson" userId="0de8394e527f4140" providerId="LiveId" clId="{085504BE-A6AB-4DD1-B743-D66707456D0E}" dt="2024-01-26T15:48:20.335" v="2217" actId="14100"/>
          <ac:picMkLst>
            <pc:docMk/>
            <pc:sldMk cId="483114291" sldId="317"/>
            <ac:picMk id="6" creationId="{5776DECD-6C75-0E19-7B1C-7B9F92624486}"/>
          </ac:picMkLst>
        </pc:picChg>
      </pc:sldChg>
      <pc:sldChg chg="addSp delSp modSp new del mod setBg modClrScheme chgLayout">
        <pc:chgData name="Geoff Wilson" userId="0de8394e527f4140" providerId="LiveId" clId="{085504BE-A6AB-4DD1-B743-D66707456D0E}" dt="2024-01-26T15:47:36.098" v="2208" actId="47"/>
        <pc:sldMkLst>
          <pc:docMk/>
          <pc:sldMk cId="1226011638" sldId="317"/>
        </pc:sldMkLst>
        <pc:spChg chg="del">
          <ac:chgData name="Geoff Wilson" userId="0de8394e527f4140" providerId="LiveId" clId="{085504BE-A6AB-4DD1-B743-D66707456D0E}" dt="2024-01-26T15:47:21.925" v="2205" actId="26606"/>
          <ac:spMkLst>
            <pc:docMk/>
            <pc:sldMk cId="1226011638" sldId="317"/>
            <ac:spMk id="2" creationId="{C2DA1B40-E792-C032-6A5B-B136B66DA280}"/>
          </ac:spMkLst>
        </pc:spChg>
        <pc:spChg chg="del">
          <ac:chgData name="Geoff Wilson" userId="0de8394e527f4140" providerId="LiveId" clId="{085504BE-A6AB-4DD1-B743-D66707456D0E}" dt="2024-01-26T15:47:14.932" v="2204"/>
          <ac:spMkLst>
            <pc:docMk/>
            <pc:sldMk cId="1226011638" sldId="317"/>
            <ac:spMk id="3" creationId="{41E96E85-3307-AA5C-8B9B-559E48E70AF8}"/>
          </ac:spMkLst>
        </pc:spChg>
        <pc:spChg chg="mod">
          <ac:chgData name="Geoff Wilson" userId="0de8394e527f4140" providerId="LiveId" clId="{085504BE-A6AB-4DD1-B743-D66707456D0E}" dt="2024-01-26T15:47:28.628" v="2207" actId="26606"/>
          <ac:spMkLst>
            <pc:docMk/>
            <pc:sldMk cId="1226011638" sldId="317"/>
            <ac:spMk id="4" creationId="{6B7FBFE1-EA04-9E95-BFC8-A4B7200DBD65}"/>
          </ac:spMkLst>
        </pc:spChg>
        <pc:spChg chg="mod modVis">
          <ac:chgData name="Geoff Wilson" userId="0de8394e527f4140" providerId="LiveId" clId="{085504BE-A6AB-4DD1-B743-D66707456D0E}" dt="2024-01-26T15:47:21.925" v="2205" actId="26606"/>
          <ac:spMkLst>
            <pc:docMk/>
            <pc:sldMk cId="1226011638" sldId="317"/>
            <ac:spMk id="5" creationId="{DA38F1D3-7CD6-0527-C7B7-E6B2081C47AF}"/>
          </ac:spMkLst>
        </pc:spChg>
        <pc:spChg chg="add">
          <ac:chgData name="Geoff Wilson" userId="0de8394e527f4140" providerId="LiveId" clId="{085504BE-A6AB-4DD1-B743-D66707456D0E}" dt="2024-01-26T15:47:28.628" v="2207" actId="26606"/>
          <ac:spMkLst>
            <pc:docMk/>
            <pc:sldMk cId="1226011638" sldId="317"/>
            <ac:spMk id="11" creationId="{42A4FC2C-047E-45A5-965D-8E1E3BF09BC6}"/>
          </ac:spMkLst>
        </pc:spChg>
        <pc:picChg chg="add mod">
          <ac:chgData name="Geoff Wilson" userId="0de8394e527f4140" providerId="LiveId" clId="{085504BE-A6AB-4DD1-B743-D66707456D0E}" dt="2024-01-26T15:47:28.628" v="2207" actId="26606"/>
          <ac:picMkLst>
            <pc:docMk/>
            <pc:sldMk cId="1226011638" sldId="317"/>
            <ac:picMk id="6" creationId="{B6293FEE-F11F-1C6B-9FE3-D6BC5DFD6F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1/26/2024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AE46C21D-EBB5-4F3D-B06D-166777189317}" type="datetime1">
              <a:rPr lang="en-US" smtClean="0"/>
              <a:t>1/26/2024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1DFFEA26-EB1D-498C-95CD-1ECE586790AA}" type="datetime1">
              <a:rPr lang="en-US" smtClean="0"/>
              <a:t>1/26/2024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539842EE-D56F-4F18-94E7-094CEF23F906}" type="datetime1">
              <a:rPr lang="en-US" smtClean="0"/>
              <a:t>1/26/2024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45B08281-154C-4FEF-A6DF-18BA3AC0F374}" type="datetime1">
              <a:rPr lang="en-US" smtClean="0"/>
              <a:t>1/26/2024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04D857D4-BD7E-4A06-844B-AAD504F1114F}" type="datetime1">
              <a:rPr lang="en-US" smtClean="0"/>
              <a:t>1/26/2024</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916AFA50-87A4-4E99-B112-8C6B1DFB84B2}" type="datetime1">
              <a:rPr lang="en-US" smtClean="0"/>
              <a:t>1/26/2024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6B3905CA-BF0F-4A1B-AA0D-85E42F5D5A85}" type="datetime1">
              <a:rPr lang="en-US" smtClean="0"/>
              <a:t>1/26/2024</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D3DA9A77-60C0-4BB8-898D-2828EE4073AD}" type="datetime1">
              <a:rPr lang="en-US" smtClean="0"/>
              <a:t>1/26/2024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C1F30CD5-42B1-4614-9F46-5D29928CC2DB}" type="datetime1">
              <a:rPr lang="en-US" smtClean="0"/>
              <a:t>1/26/2024</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EE6020E3-D95B-4E55-964F-4B1A98BDAA6F}" type="datetime1">
              <a:rPr lang="en-US" smtClean="0"/>
              <a:t>1/26/2024</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FC9A72C8-1C87-42EF-8A11-BF6DFA19ED8B}" type="datetime1">
              <a:rPr lang="en-US" smtClean="0"/>
              <a:t>1/26/2024</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1122363"/>
            <a:ext cx="7096933" cy="2387600"/>
          </a:xfrm>
        </p:spPr>
        <p:txBody>
          <a:bodyPr/>
          <a:lstStyle/>
          <a:p>
            <a:r>
              <a:rPr lang="en-US" sz="4800" dirty="0"/>
              <a:t>Adderall, Suboxone, and Benzodiazepines</a:t>
            </a:r>
            <a:r>
              <a:rPr lang="en-US" sz="4800"/>
              <a:t>: </a:t>
            </a:r>
            <a:br>
              <a:rPr lang="en-US" sz="4800"/>
            </a:br>
            <a:r>
              <a:rPr lang="en-US" sz="4800"/>
              <a:t>The </a:t>
            </a:r>
            <a:r>
              <a:rPr lang="en-US" sz="4800" dirty="0"/>
              <a:t>Current State of Play</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167493" y="3602038"/>
            <a:ext cx="9500507" cy="806675"/>
          </a:xfrm>
        </p:spPr>
        <p:txBody>
          <a:bodyPr/>
          <a:lstStyle/>
          <a:p>
            <a:endParaRPr lang="en-US" dirty="0"/>
          </a:p>
          <a:p>
            <a:r>
              <a:rPr lang="en-US" sz="3600" dirty="0"/>
              <a:t>Geoff Wilson, LCSW, LCADC, CCS</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0D1C-DFD9-7B03-DBE4-685EA68078D4}"/>
              </a:ext>
            </a:extLst>
          </p:cNvPr>
          <p:cNvSpPr>
            <a:spLocks noGrp="1"/>
          </p:cNvSpPr>
          <p:nvPr>
            <p:ph type="title"/>
          </p:nvPr>
        </p:nvSpPr>
        <p:spPr>
          <a:xfrm>
            <a:off x="959370" y="689548"/>
            <a:ext cx="9987305" cy="1176727"/>
          </a:xfrm>
        </p:spPr>
        <p:txBody>
          <a:bodyPr/>
          <a:lstStyle/>
          <a:p>
            <a:r>
              <a:rPr lang="en-US" sz="3200" dirty="0"/>
              <a:t>Trends in Incident Prescriptions for Behavioral Health Medications in the US, 2018-2022 </a:t>
            </a:r>
            <a:r>
              <a:rPr lang="en-US" sz="2400" dirty="0"/>
              <a:t>(JAMA Psychiatry, Jan 10, 2024)</a:t>
            </a:r>
          </a:p>
        </p:txBody>
      </p:sp>
      <p:sp>
        <p:nvSpPr>
          <p:cNvPr id="3" name="Content Placeholder 2">
            <a:extLst>
              <a:ext uri="{FF2B5EF4-FFF2-40B4-BE49-F238E27FC236}">
                <a16:creationId xmlns:a16="http://schemas.microsoft.com/office/drawing/2014/main" id="{B5DC7FD4-E021-8E5C-BE3D-A20050FA23A4}"/>
              </a:ext>
            </a:extLst>
          </p:cNvPr>
          <p:cNvSpPr>
            <a:spLocks noGrp="1"/>
          </p:cNvSpPr>
          <p:nvPr>
            <p:ph idx="1"/>
          </p:nvPr>
        </p:nvSpPr>
        <p:spPr>
          <a:xfrm>
            <a:off x="1167493" y="2398426"/>
            <a:ext cx="9779182" cy="2985856"/>
          </a:xfrm>
        </p:spPr>
        <p:txBody>
          <a:bodyPr/>
          <a:lstStyle/>
          <a:p>
            <a:r>
              <a:rPr lang="en-US" sz="3200" dirty="0"/>
              <a:t>This study included the use of comprehensive, national-level outpatient incident prescription dispensing data across all payment types (commercial insurance, Medicare/ Medicaid, and cash) across 5 drug classes: Anti-depressants, Benzodiazepines, C-II Stimulants, Non-Stimulant ADHD, and Buprenorphine.</a:t>
            </a:r>
          </a:p>
        </p:txBody>
      </p:sp>
      <p:sp>
        <p:nvSpPr>
          <p:cNvPr id="4" name="Footer Placeholder 3">
            <a:extLst>
              <a:ext uri="{FF2B5EF4-FFF2-40B4-BE49-F238E27FC236}">
                <a16:creationId xmlns:a16="http://schemas.microsoft.com/office/drawing/2014/main" id="{36975904-0048-C4EC-7FFE-A9658F06B80C}"/>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2265B80-6B07-0644-4165-201E5303D829}"/>
              </a:ext>
            </a:extLst>
          </p:cNvPr>
          <p:cNvSpPr>
            <a:spLocks noGrp="1"/>
          </p:cNvSpPr>
          <p:nvPr>
            <p:ph type="sldNum" sz="quarter" idx="4"/>
          </p:nvPr>
        </p:nvSpPr>
        <p:spPr/>
        <p:txBody>
          <a:bodyPr/>
          <a:lstStyle/>
          <a:p>
            <a:fld id="{294A09A9-5501-47C1-A89A-A340965A2BE2}" type="slidenum">
              <a:rPr lang="en-US" smtClean="0"/>
              <a:pPr/>
              <a:t>10</a:t>
            </a:fld>
            <a:endParaRPr lang="en-US" dirty="0"/>
          </a:p>
        </p:txBody>
      </p:sp>
    </p:spTree>
    <p:extLst>
      <p:ext uri="{BB962C8B-B14F-4D97-AF65-F5344CB8AC3E}">
        <p14:creationId xmlns:p14="http://schemas.microsoft.com/office/powerpoint/2010/main" val="398358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13F3-21AA-B06B-38B0-794843F22B3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B24EAF6-204F-25CA-404B-55492C758B22}"/>
              </a:ext>
            </a:extLst>
          </p:cNvPr>
          <p:cNvPicPr>
            <a:picLocks noGrp="1" noChangeAspect="1"/>
          </p:cNvPicPr>
          <p:nvPr>
            <p:ph idx="1"/>
          </p:nvPr>
        </p:nvPicPr>
        <p:blipFill>
          <a:blip r:embed="rId2"/>
          <a:stretch>
            <a:fillRect/>
          </a:stretch>
        </p:blipFill>
        <p:spPr>
          <a:xfrm>
            <a:off x="1" y="-520261"/>
            <a:ext cx="12541468" cy="9727324"/>
          </a:xfrm>
          <a:prstGeom prst="rect">
            <a:avLst/>
          </a:prstGeom>
        </p:spPr>
      </p:pic>
      <p:sp>
        <p:nvSpPr>
          <p:cNvPr id="4" name="Footer Placeholder 3">
            <a:extLst>
              <a:ext uri="{FF2B5EF4-FFF2-40B4-BE49-F238E27FC236}">
                <a16:creationId xmlns:a16="http://schemas.microsoft.com/office/drawing/2014/main" id="{4DC14613-3A82-9DFF-6FEA-D5DB83E68A94}"/>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4204742-F6E7-FDAB-E22C-FB87C36442E7}"/>
              </a:ext>
            </a:extLst>
          </p:cNvPr>
          <p:cNvSpPr>
            <a:spLocks noGrp="1"/>
          </p:cNvSpPr>
          <p:nvPr>
            <p:ph type="sldNum" sz="quarter" idx="4"/>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3401364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5FF2-44F3-02BA-AF3B-FC285AF16B88}"/>
              </a:ext>
            </a:extLst>
          </p:cNvPr>
          <p:cNvSpPr>
            <a:spLocks noGrp="1"/>
          </p:cNvSpPr>
          <p:nvPr>
            <p:ph type="title"/>
          </p:nvPr>
        </p:nvSpPr>
        <p:spPr/>
        <p:txBody>
          <a:bodyPr/>
          <a:lstStyle/>
          <a:p>
            <a:r>
              <a:rPr lang="en-US" dirty="0"/>
              <a:t>What About Suboxone??</a:t>
            </a:r>
          </a:p>
        </p:txBody>
      </p:sp>
      <p:pic>
        <p:nvPicPr>
          <p:cNvPr id="6" name="Content Placeholder 5">
            <a:extLst>
              <a:ext uri="{FF2B5EF4-FFF2-40B4-BE49-F238E27FC236}">
                <a16:creationId xmlns:a16="http://schemas.microsoft.com/office/drawing/2014/main" id="{85411860-D47D-D80F-CCDC-FA580503088C}"/>
              </a:ext>
            </a:extLst>
          </p:cNvPr>
          <p:cNvPicPr>
            <a:picLocks noGrp="1" noChangeAspect="1"/>
          </p:cNvPicPr>
          <p:nvPr>
            <p:ph idx="1"/>
          </p:nvPr>
        </p:nvPicPr>
        <p:blipFill>
          <a:blip r:embed="rId2"/>
          <a:stretch>
            <a:fillRect/>
          </a:stretch>
        </p:blipFill>
        <p:spPr>
          <a:xfrm>
            <a:off x="1941226" y="2145130"/>
            <a:ext cx="6071017" cy="3367087"/>
          </a:xfrm>
          <a:prstGeom prst="rect">
            <a:avLst/>
          </a:prstGeom>
        </p:spPr>
      </p:pic>
      <p:sp>
        <p:nvSpPr>
          <p:cNvPr id="4" name="Footer Placeholder 3">
            <a:extLst>
              <a:ext uri="{FF2B5EF4-FFF2-40B4-BE49-F238E27FC236}">
                <a16:creationId xmlns:a16="http://schemas.microsoft.com/office/drawing/2014/main" id="{C7EEF94B-BB82-F4F1-631F-2A4F43D26AA4}"/>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C9186D1-CF8E-AAD7-AC2F-AA9DC5D50AAE}"/>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1487624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29F2-749F-5EB0-4391-182DB96F4720}"/>
              </a:ext>
            </a:extLst>
          </p:cNvPr>
          <p:cNvSpPr>
            <a:spLocks noGrp="1"/>
          </p:cNvSpPr>
          <p:nvPr>
            <p:ph type="title"/>
          </p:nvPr>
        </p:nvSpPr>
        <p:spPr/>
        <p:txBody>
          <a:bodyPr/>
          <a:lstStyle/>
          <a:p>
            <a:r>
              <a:rPr lang="en-US" dirty="0"/>
              <a:t>Buprenorphine Prescribing</a:t>
            </a:r>
          </a:p>
        </p:txBody>
      </p:sp>
      <p:sp>
        <p:nvSpPr>
          <p:cNvPr id="3" name="Content Placeholder 2">
            <a:extLst>
              <a:ext uri="{FF2B5EF4-FFF2-40B4-BE49-F238E27FC236}">
                <a16:creationId xmlns:a16="http://schemas.microsoft.com/office/drawing/2014/main" id="{B856E11A-699A-1B11-30AB-80CDD91A2A14}"/>
              </a:ext>
            </a:extLst>
          </p:cNvPr>
          <p:cNvSpPr>
            <a:spLocks noGrp="1"/>
          </p:cNvSpPr>
          <p:nvPr>
            <p:ph idx="1"/>
          </p:nvPr>
        </p:nvSpPr>
        <p:spPr>
          <a:xfrm>
            <a:off x="1167492" y="2087561"/>
            <a:ext cx="10643507" cy="3366815"/>
          </a:xfrm>
        </p:spPr>
        <p:txBody>
          <a:bodyPr/>
          <a:lstStyle/>
          <a:p>
            <a:r>
              <a:rPr lang="en-US" sz="2400" dirty="0"/>
              <a:t>For buprenorphine MOUD, there was an initial drop in incident prescriptions in March 2020. However, trends did not change, consistent with a prior study. One potential explanation for the lack of change in trends is that telemedicine prescribing flexibilities may have allowed clinicians to continue to diagnose and start treatment for OUD. </a:t>
            </a:r>
          </a:p>
          <a:p>
            <a:r>
              <a:rPr lang="en-US" sz="2400" dirty="0"/>
              <a:t>Although we did not directly study the impact of telemedicine in our analyses, other studies have found that telemedicine flexibilities and other interventions to expand access to MOUD during the COVID-19 pandemic were used by Medicare recipients and commercially insured patients to initiate OUD-related care and were associated with improved retention in care, reductions in overdose-related outcomes, and improved patient engagement.</a:t>
            </a:r>
          </a:p>
        </p:txBody>
      </p:sp>
      <p:sp>
        <p:nvSpPr>
          <p:cNvPr id="4" name="Footer Placeholder 3">
            <a:extLst>
              <a:ext uri="{FF2B5EF4-FFF2-40B4-BE49-F238E27FC236}">
                <a16:creationId xmlns:a16="http://schemas.microsoft.com/office/drawing/2014/main" id="{897792B9-2FDB-7010-180D-7E36A968BEFD}"/>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AE0C718-8859-8A15-592B-EBF6CF80E11F}"/>
              </a:ext>
            </a:extLst>
          </p:cNvPr>
          <p:cNvSpPr>
            <a:spLocks noGrp="1"/>
          </p:cNvSpPr>
          <p:nvPr>
            <p:ph type="sldNum" sz="quarter" idx="4"/>
          </p:nvPr>
        </p:nvSpPr>
        <p:spPr/>
        <p:txBody>
          <a:bodyPr/>
          <a:lstStyle/>
          <a:p>
            <a:fld id="{294A09A9-5501-47C1-A89A-A340965A2BE2}" type="slidenum">
              <a:rPr lang="en-US" smtClean="0"/>
              <a:pPr/>
              <a:t>13</a:t>
            </a:fld>
            <a:endParaRPr lang="en-US" dirty="0"/>
          </a:p>
        </p:txBody>
      </p:sp>
    </p:spTree>
    <p:extLst>
      <p:ext uri="{BB962C8B-B14F-4D97-AF65-F5344CB8AC3E}">
        <p14:creationId xmlns:p14="http://schemas.microsoft.com/office/powerpoint/2010/main" val="3630699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B780-1ACF-272F-A5C3-CE8030DB12B6}"/>
              </a:ext>
            </a:extLst>
          </p:cNvPr>
          <p:cNvSpPr>
            <a:spLocks noGrp="1"/>
          </p:cNvSpPr>
          <p:nvPr>
            <p:ph type="title"/>
          </p:nvPr>
        </p:nvSpPr>
        <p:spPr/>
        <p:txBody>
          <a:bodyPr/>
          <a:lstStyle/>
          <a:p>
            <a:r>
              <a:rPr lang="en-US" dirty="0"/>
              <a:t>Whose Prescribing…..</a:t>
            </a:r>
          </a:p>
        </p:txBody>
      </p:sp>
      <p:sp>
        <p:nvSpPr>
          <p:cNvPr id="3" name="Content Placeholder 2">
            <a:extLst>
              <a:ext uri="{FF2B5EF4-FFF2-40B4-BE49-F238E27FC236}">
                <a16:creationId xmlns:a16="http://schemas.microsoft.com/office/drawing/2014/main" id="{28F20A5D-A7E6-579D-B24A-DC9678B2C587}"/>
              </a:ext>
            </a:extLst>
          </p:cNvPr>
          <p:cNvSpPr>
            <a:spLocks noGrp="1"/>
          </p:cNvSpPr>
          <p:nvPr>
            <p:ph idx="1"/>
          </p:nvPr>
        </p:nvSpPr>
        <p:spPr/>
        <p:txBody>
          <a:bodyPr/>
          <a:lstStyle/>
          <a:p>
            <a:r>
              <a:rPr lang="en-US" dirty="0"/>
              <a:t>Nurse practitioners had the largest increases in prescribing incident prescriptions across the 5 drug classes. This is consistent with a study that found that behavioral health visits among Medicare beneficiaries conducted by psychiatric behavioral health nurse practitioners increased by 162%, whereas those by psychiatrists decreased by 6% from 2011 to 2019. </a:t>
            </a:r>
            <a:r>
              <a:rPr lang="en-US" sz="1600" dirty="0"/>
              <a:t>Trends in Incident Prescriptions for Behavioral Health Medications in the US, 2018-2022 Grace Chai, PharmD, MPH; Jing Xu, PhD, MA; Sonal Goyal, PharmD, MPH; Corinne Woods, RPh, MPH; Amy Ho, PharmD, BCPS; </a:t>
            </a:r>
            <a:r>
              <a:rPr lang="en-US" sz="1600" dirty="0" err="1"/>
              <a:t>Jaejoon</a:t>
            </a:r>
            <a:r>
              <a:rPr lang="en-US" sz="1600" dirty="0"/>
              <a:t> Song, PhD; Gerald Dal Pan, MD, MHS</a:t>
            </a:r>
          </a:p>
        </p:txBody>
      </p:sp>
      <p:sp>
        <p:nvSpPr>
          <p:cNvPr id="4" name="Footer Placeholder 3">
            <a:extLst>
              <a:ext uri="{FF2B5EF4-FFF2-40B4-BE49-F238E27FC236}">
                <a16:creationId xmlns:a16="http://schemas.microsoft.com/office/drawing/2014/main" id="{08DA7A5D-2331-F4C9-9E9F-FB7DF93FC7F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81F532C-CC40-4977-9DEA-EDEA1EDA60DF}"/>
              </a:ext>
            </a:extLst>
          </p:cNvPr>
          <p:cNvSpPr>
            <a:spLocks noGrp="1"/>
          </p:cNvSpPr>
          <p:nvPr>
            <p:ph type="sldNum" sz="quarter" idx="4"/>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266848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34E6-7A27-D99B-8C11-B0957F35A194}"/>
              </a:ext>
            </a:extLst>
          </p:cNvPr>
          <p:cNvSpPr>
            <a:spLocks noGrp="1"/>
          </p:cNvSpPr>
          <p:nvPr>
            <p:ph type="title"/>
          </p:nvPr>
        </p:nvSpPr>
        <p:spPr>
          <a:xfrm>
            <a:off x="1167492" y="381001"/>
            <a:ext cx="9779183" cy="938134"/>
          </a:xfrm>
        </p:spPr>
        <p:txBody>
          <a:bodyPr/>
          <a:lstStyle/>
          <a:p>
            <a:r>
              <a:rPr lang="en-US" dirty="0"/>
              <a:t>Findings……</a:t>
            </a:r>
          </a:p>
        </p:txBody>
      </p:sp>
      <p:sp>
        <p:nvSpPr>
          <p:cNvPr id="3" name="Content Placeholder 2">
            <a:extLst>
              <a:ext uri="{FF2B5EF4-FFF2-40B4-BE49-F238E27FC236}">
                <a16:creationId xmlns:a16="http://schemas.microsoft.com/office/drawing/2014/main" id="{86E0A75B-E446-E697-77C0-0C8E9F3DAB3D}"/>
              </a:ext>
            </a:extLst>
          </p:cNvPr>
          <p:cNvSpPr>
            <a:spLocks noGrp="1"/>
          </p:cNvSpPr>
          <p:nvPr>
            <p:ph idx="1"/>
          </p:nvPr>
        </p:nvSpPr>
        <p:spPr>
          <a:xfrm>
            <a:off x="584616" y="1706563"/>
            <a:ext cx="11062741" cy="3677719"/>
          </a:xfrm>
        </p:spPr>
        <p:txBody>
          <a:bodyPr/>
          <a:lstStyle/>
          <a:p>
            <a:r>
              <a:rPr lang="en-US" sz="2400" dirty="0"/>
              <a:t>Incident prescriptions dispensed for the 5 drug classes changed from 51,500,321 before the COVID-19 pandemic to 54,000,169 during the pandemic. </a:t>
            </a:r>
          </a:p>
          <a:p>
            <a:r>
              <a:rPr lang="en-US" sz="2400" dirty="0"/>
              <a:t>The largest unadjusted percentage increase in incident prescriptions by prescriber specialty was among nurse practitioners across all drug classes ranging from 7% (from 1,811,376 to 1,944,852;benzodiazepines) to 78% (from 157,578 to 280,925; buprenorphine MOUD). </a:t>
            </a:r>
          </a:p>
          <a:p>
            <a:r>
              <a:rPr lang="en-US" sz="2400" dirty="0"/>
              <a:t>For patient age and sex, the largest increases were within C-II stimulants and nonstimulant ADHD drugs among patients aged 20 to 39 years (30% from 1,887, 017 to 2,455,706] and 81% [from 255,053 to 461,017], respectively) and female patients (25% from 2,352,095 to 2,942,604] and 59% [from 395,678 to 630,678], respectively).</a:t>
            </a:r>
          </a:p>
        </p:txBody>
      </p:sp>
      <p:sp>
        <p:nvSpPr>
          <p:cNvPr id="4" name="Footer Placeholder 3">
            <a:extLst>
              <a:ext uri="{FF2B5EF4-FFF2-40B4-BE49-F238E27FC236}">
                <a16:creationId xmlns:a16="http://schemas.microsoft.com/office/drawing/2014/main" id="{B5FAE89E-0835-E36A-A162-EAEA4C8E58D2}"/>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39BF0B27-4A75-3096-26EF-2B51426CA1A9}"/>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385773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FB1F-7623-CE5C-2831-5BBDD64989B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F7C1D73-8DF4-B5C2-209C-99FFEF1774D9}"/>
              </a:ext>
            </a:extLst>
          </p:cNvPr>
          <p:cNvPicPr>
            <a:picLocks noGrp="1" noChangeAspect="1"/>
          </p:cNvPicPr>
          <p:nvPr>
            <p:ph idx="1"/>
          </p:nvPr>
        </p:nvPicPr>
        <p:blipFill>
          <a:blip r:embed="rId2"/>
          <a:stretch>
            <a:fillRect/>
          </a:stretch>
        </p:blipFill>
        <p:spPr>
          <a:xfrm>
            <a:off x="1" y="0"/>
            <a:ext cx="12192000" cy="6858000"/>
          </a:xfrm>
          <a:prstGeom prst="rect">
            <a:avLst/>
          </a:prstGeom>
        </p:spPr>
      </p:pic>
      <p:sp>
        <p:nvSpPr>
          <p:cNvPr id="4" name="Footer Placeholder 3">
            <a:extLst>
              <a:ext uri="{FF2B5EF4-FFF2-40B4-BE49-F238E27FC236}">
                <a16:creationId xmlns:a16="http://schemas.microsoft.com/office/drawing/2014/main" id="{A82B30C7-E7E1-B342-627E-9C5AC5AB913C}"/>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BE52F78-95AB-127B-BA28-F6C4CE66E3C7}"/>
              </a:ext>
            </a:extLst>
          </p:cNvPr>
          <p:cNvSpPr>
            <a:spLocks noGrp="1"/>
          </p:cNvSpPr>
          <p:nvPr>
            <p:ph type="sldNum" sz="quarter" idx="4"/>
          </p:nvPr>
        </p:nvSpPr>
        <p:spPr/>
        <p:txBody>
          <a:bodyPr/>
          <a:lstStyle/>
          <a:p>
            <a:fld id="{294A09A9-5501-47C1-A89A-A340965A2BE2}" type="slidenum">
              <a:rPr lang="en-US" smtClean="0"/>
              <a:pPr/>
              <a:t>16</a:t>
            </a:fld>
            <a:endParaRPr lang="en-US" dirty="0"/>
          </a:p>
        </p:txBody>
      </p:sp>
    </p:spTree>
    <p:extLst>
      <p:ext uri="{BB962C8B-B14F-4D97-AF65-F5344CB8AC3E}">
        <p14:creationId xmlns:p14="http://schemas.microsoft.com/office/powerpoint/2010/main" val="82300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B92E-1701-42C9-49B7-B41D3367820B}"/>
              </a:ext>
            </a:extLst>
          </p:cNvPr>
          <p:cNvSpPr>
            <a:spLocks noGrp="1"/>
          </p:cNvSpPr>
          <p:nvPr>
            <p:ph type="title"/>
          </p:nvPr>
        </p:nvSpPr>
        <p:spPr/>
        <p:txBody>
          <a:bodyPr/>
          <a:lstStyle/>
          <a:p>
            <a:r>
              <a:rPr lang="en-US" dirty="0"/>
              <a:t>Buprenorphine Prescribing</a:t>
            </a:r>
          </a:p>
        </p:txBody>
      </p:sp>
      <p:sp>
        <p:nvSpPr>
          <p:cNvPr id="3" name="Content Placeholder 2">
            <a:extLst>
              <a:ext uri="{FF2B5EF4-FFF2-40B4-BE49-F238E27FC236}">
                <a16:creationId xmlns:a16="http://schemas.microsoft.com/office/drawing/2014/main" id="{65C3242F-3D5B-9E7D-BF3F-62A8477C7871}"/>
              </a:ext>
            </a:extLst>
          </p:cNvPr>
          <p:cNvSpPr>
            <a:spLocks noGrp="1"/>
          </p:cNvSpPr>
          <p:nvPr>
            <p:ph idx="1"/>
          </p:nvPr>
        </p:nvSpPr>
        <p:spPr/>
        <p:txBody>
          <a:bodyPr/>
          <a:lstStyle/>
          <a:p>
            <a:r>
              <a:rPr lang="en-US" sz="3600" dirty="0"/>
              <a:t>The federal government has taken steps to increase the number of clinicians who prescribe buprenorphine, but many patients struggle to get those prescriptions filled. A recent study found that 1 in 5 U.S. pharmacies do not provide buprenorphine.</a:t>
            </a:r>
          </a:p>
        </p:txBody>
      </p:sp>
      <p:sp>
        <p:nvSpPr>
          <p:cNvPr id="4" name="Footer Placeholder 3">
            <a:extLst>
              <a:ext uri="{FF2B5EF4-FFF2-40B4-BE49-F238E27FC236}">
                <a16:creationId xmlns:a16="http://schemas.microsoft.com/office/drawing/2014/main" id="{F25F4D45-35E1-2DE6-1D03-1878224ED962}"/>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B2914E7-BE34-46BA-E0F4-D360F7982424}"/>
              </a:ext>
            </a:extLst>
          </p:cNvPr>
          <p:cNvSpPr>
            <a:spLocks noGrp="1"/>
          </p:cNvSpPr>
          <p:nvPr>
            <p:ph type="sldNum" sz="quarter" idx="4"/>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2580761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373D-0245-97A6-8FF9-BC8C9EB1C5D6}"/>
              </a:ext>
            </a:extLst>
          </p:cNvPr>
          <p:cNvSpPr>
            <a:spLocks noGrp="1"/>
          </p:cNvSpPr>
          <p:nvPr>
            <p:ph type="title"/>
          </p:nvPr>
        </p:nvSpPr>
        <p:spPr/>
        <p:txBody>
          <a:bodyPr/>
          <a:lstStyle/>
          <a:p>
            <a:r>
              <a:rPr lang="en-US" dirty="0"/>
              <a:t>Another Issue with Prescribing…</a:t>
            </a:r>
          </a:p>
        </p:txBody>
      </p:sp>
      <p:sp>
        <p:nvSpPr>
          <p:cNvPr id="3" name="Content Placeholder 2">
            <a:extLst>
              <a:ext uri="{FF2B5EF4-FFF2-40B4-BE49-F238E27FC236}">
                <a16:creationId xmlns:a16="http://schemas.microsoft.com/office/drawing/2014/main" id="{283267E8-9ABC-CE33-6020-6AC3BAE6708A}"/>
              </a:ext>
            </a:extLst>
          </p:cNvPr>
          <p:cNvSpPr>
            <a:spLocks noGrp="1"/>
          </p:cNvSpPr>
          <p:nvPr>
            <p:ph idx="1"/>
          </p:nvPr>
        </p:nvSpPr>
        <p:spPr/>
        <p:txBody>
          <a:bodyPr/>
          <a:lstStyle/>
          <a:p>
            <a:r>
              <a:rPr lang="en-US" dirty="0"/>
              <a:t>Research in North Carolina and Kentucky has found that many pharmacists worry that ordering more buprenorphine will trigger a DEA investigation. </a:t>
            </a:r>
          </a:p>
          <a:p>
            <a:r>
              <a:rPr lang="en-US" dirty="0"/>
              <a:t>The DEA does not specify thresholds for controlled substances, but it requires wholesalers to flag suspicious orders. In turn, wholesalers limit how much a pharmacy can buy or create algorithms to detect orders that exceed projected need. </a:t>
            </a:r>
            <a:r>
              <a:rPr lang="en-US" sz="1400" dirty="0"/>
              <a:t>(DEA takes aggressive stance toward pharmacies trying to dispense addiction medicine; NOVEMBER 8, 2021).</a:t>
            </a:r>
          </a:p>
        </p:txBody>
      </p:sp>
      <p:sp>
        <p:nvSpPr>
          <p:cNvPr id="4" name="Footer Placeholder 3">
            <a:extLst>
              <a:ext uri="{FF2B5EF4-FFF2-40B4-BE49-F238E27FC236}">
                <a16:creationId xmlns:a16="http://schemas.microsoft.com/office/drawing/2014/main" id="{405A8A56-A324-5E6D-7984-002899CB0D0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0E3D475-E6C9-F9EC-3B63-90B89D7CBD56}"/>
              </a:ext>
            </a:extLst>
          </p:cNvPr>
          <p:cNvSpPr>
            <a:spLocks noGrp="1"/>
          </p:cNvSpPr>
          <p:nvPr>
            <p:ph type="sldNum" sz="quarter" idx="4"/>
          </p:nvPr>
        </p:nvSpPr>
        <p:spPr/>
        <p:txBody>
          <a:bodyPr/>
          <a:lstStyle/>
          <a:p>
            <a:fld id="{294A09A9-5501-47C1-A89A-A340965A2BE2}" type="slidenum">
              <a:rPr lang="en-US" smtClean="0"/>
              <a:pPr/>
              <a:t>18</a:t>
            </a:fld>
            <a:endParaRPr lang="en-US" dirty="0"/>
          </a:p>
        </p:txBody>
      </p:sp>
    </p:spTree>
    <p:extLst>
      <p:ext uri="{BB962C8B-B14F-4D97-AF65-F5344CB8AC3E}">
        <p14:creationId xmlns:p14="http://schemas.microsoft.com/office/powerpoint/2010/main" val="2257351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3047-3F51-C36A-ADBC-6ADCC8496398}"/>
              </a:ext>
            </a:extLst>
          </p:cNvPr>
          <p:cNvSpPr>
            <a:spLocks noGrp="1"/>
          </p:cNvSpPr>
          <p:nvPr>
            <p:ph type="title"/>
          </p:nvPr>
        </p:nvSpPr>
        <p:spPr/>
        <p:txBody>
          <a:bodyPr/>
          <a:lstStyle/>
          <a:p>
            <a:r>
              <a:rPr lang="en-US" dirty="0"/>
              <a:t>Another Issue with Prescribing…</a:t>
            </a:r>
          </a:p>
        </p:txBody>
      </p:sp>
      <p:sp>
        <p:nvSpPr>
          <p:cNvPr id="3" name="Content Placeholder 2">
            <a:extLst>
              <a:ext uri="{FF2B5EF4-FFF2-40B4-BE49-F238E27FC236}">
                <a16:creationId xmlns:a16="http://schemas.microsoft.com/office/drawing/2014/main" id="{9DB61A8F-5050-5DCF-3E58-EE3DAAC9CCD5}"/>
              </a:ext>
            </a:extLst>
          </p:cNvPr>
          <p:cNvSpPr>
            <a:spLocks noGrp="1"/>
          </p:cNvSpPr>
          <p:nvPr>
            <p:ph idx="1"/>
          </p:nvPr>
        </p:nvSpPr>
        <p:spPr/>
        <p:txBody>
          <a:bodyPr/>
          <a:lstStyle/>
          <a:p>
            <a:r>
              <a:rPr lang="en-US" sz="3200" dirty="0"/>
              <a:t>That creates a "prescribing cliff," said </a:t>
            </a:r>
            <a:r>
              <a:rPr lang="en-US" sz="3200" dirty="0" err="1"/>
              <a:t>Bayla</a:t>
            </a:r>
            <a:r>
              <a:rPr lang="en-US" sz="3200" dirty="0"/>
              <a:t> </a:t>
            </a:r>
            <a:r>
              <a:rPr lang="en-US" sz="3200" dirty="0" err="1"/>
              <a:t>Ostrach</a:t>
            </a:r>
            <a:r>
              <a:rPr lang="en-US" sz="3200" dirty="0"/>
              <a:t>, lead author of a paper studying this issue in North Carolina. Doctors may prescribe buprenorphine to more patients, but pharmacies order enough for only a certain number of customers. Since many people stay on buprenorphine for years, once the pharmacy hits its self-established quota, it may rarely have openings for new patients.</a:t>
            </a:r>
          </a:p>
        </p:txBody>
      </p:sp>
      <p:sp>
        <p:nvSpPr>
          <p:cNvPr id="4" name="Footer Placeholder 3">
            <a:extLst>
              <a:ext uri="{FF2B5EF4-FFF2-40B4-BE49-F238E27FC236}">
                <a16:creationId xmlns:a16="http://schemas.microsoft.com/office/drawing/2014/main" id="{CF80B623-855A-A66C-8A9A-44E14ED320BD}"/>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9BFD64C-E717-F6EE-8F7A-2B2CF7D9B655}"/>
              </a:ext>
            </a:extLst>
          </p:cNvPr>
          <p:cNvSpPr>
            <a:spLocks noGrp="1"/>
          </p:cNvSpPr>
          <p:nvPr>
            <p:ph type="sldNum" sz="quarter" idx="4"/>
          </p:nvPr>
        </p:nvSpPr>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411747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381000"/>
            <a:ext cx="9779183" cy="1325563"/>
          </a:xfrm>
        </p:spPr>
        <p:txBody>
          <a:bodyPr/>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67493" y="2017467"/>
            <a:ext cx="9779182" cy="3366815"/>
          </a:xfrm>
        </p:spPr>
        <p:txBody>
          <a:bodyPr vert="horz" lIns="91440" tIns="45720" rIns="91440" bIns="45720" rtlCol="0" anchor="t">
            <a:normAutofit/>
          </a:bodyPr>
          <a:lstStyle/>
          <a:p>
            <a:r>
              <a:rPr lang="en-US" sz="3600" b="1" dirty="0"/>
              <a:t>Will increase knowledge regarding prescribing patterns for specific medications.</a:t>
            </a:r>
          </a:p>
          <a:p>
            <a:r>
              <a:rPr lang="en-US" sz="3600" b="1" dirty="0"/>
              <a:t>Will increase knowledge pertaining to patients with co-occurring disorders &amp; the negative effects of various prescribed medications on these disorders.</a:t>
            </a:r>
          </a:p>
          <a:p>
            <a:endParaRPr lang="en-US" dirty="0"/>
          </a:p>
        </p:txBody>
      </p:sp>
      <p:sp>
        <p:nvSpPr>
          <p:cNvPr id="5" name="Footer Placeholder 4">
            <a:extLst>
              <a:ext uri="{FF2B5EF4-FFF2-40B4-BE49-F238E27FC236}">
                <a16:creationId xmlns:a16="http://schemas.microsoft.com/office/drawing/2014/main" id="{6209FEB4-4C5C-EB43-9696-7B42453DB79B}"/>
              </a:ext>
            </a:extLst>
          </p:cNvPr>
          <p:cNvSpPr>
            <a:spLocks noGrp="1"/>
          </p:cNvSpPr>
          <p:nvPr>
            <p:ph type="ftr" sz="quarter" idx="3"/>
          </p:nvPr>
        </p:nvSpPr>
        <p:spPr>
          <a:xfrm>
            <a:off x="4038600"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DF1F-0F8D-954E-2CCE-D0D8D228A3F0}"/>
              </a:ext>
            </a:extLst>
          </p:cNvPr>
          <p:cNvSpPr>
            <a:spLocks noGrp="1"/>
          </p:cNvSpPr>
          <p:nvPr>
            <p:ph type="title"/>
          </p:nvPr>
        </p:nvSpPr>
        <p:spPr>
          <a:xfrm>
            <a:off x="2930577" y="381001"/>
            <a:ext cx="8016098" cy="600856"/>
          </a:xfrm>
        </p:spPr>
        <p:txBody>
          <a:bodyPr/>
          <a:lstStyle/>
          <a:p>
            <a:r>
              <a:rPr lang="en-US" dirty="0"/>
              <a:t>One Story……</a:t>
            </a:r>
          </a:p>
        </p:txBody>
      </p:sp>
      <p:sp>
        <p:nvSpPr>
          <p:cNvPr id="3" name="Content Placeholder 2">
            <a:extLst>
              <a:ext uri="{FF2B5EF4-FFF2-40B4-BE49-F238E27FC236}">
                <a16:creationId xmlns:a16="http://schemas.microsoft.com/office/drawing/2014/main" id="{C864BE82-8600-07A2-2B65-20CAD67437C0}"/>
              </a:ext>
            </a:extLst>
          </p:cNvPr>
          <p:cNvSpPr>
            <a:spLocks noGrp="1"/>
          </p:cNvSpPr>
          <p:nvPr>
            <p:ph idx="1"/>
          </p:nvPr>
        </p:nvSpPr>
        <p:spPr>
          <a:xfrm>
            <a:off x="224852" y="1049311"/>
            <a:ext cx="11175168" cy="4334972"/>
          </a:xfrm>
        </p:spPr>
        <p:txBody>
          <a:bodyPr/>
          <a:lstStyle/>
          <a:p>
            <a:r>
              <a:rPr lang="en-US" sz="2400" dirty="0"/>
              <a:t>James, 34, had been filling his Subutex prescription at the supermarket chain Publix for seven years. In that time, he held steady jobs and cared for his wife and children. Then, last year, James said, he went to get his prescription refilled and was told Publix no longer stocks Subutex. A decade ago, when James began the medication, he chose Subutex because it was cheaper than Suboxone. James was not eager to change to a potentially pricier medication. And he worried a different drug might disrupt his recovery. Luckily, James found an independent pharmacy that provides Subutex. It's more expensive, since the new place doesn't accept his insurance, he said. He pays about $40 a week, compared with $40 a month previously.</a:t>
            </a:r>
          </a:p>
          <a:p>
            <a:r>
              <a:rPr lang="en-US" sz="2400" dirty="0"/>
              <a:t>But James said it's worth it.</a:t>
            </a:r>
          </a:p>
          <a:p>
            <a:r>
              <a:rPr lang="en-US" sz="2400" dirty="0"/>
              <a:t>"I've been in 10 rehabs and a million detoxes, and the only thing that has worked for me was one sublingual tablet," James said. Along with therapy, "this saved my life."</a:t>
            </a:r>
          </a:p>
        </p:txBody>
      </p:sp>
      <p:sp>
        <p:nvSpPr>
          <p:cNvPr id="4" name="Footer Placeholder 3">
            <a:extLst>
              <a:ext uri="{FF2B5EF4-FFF2-40B4-BE49-F238E27FC236}">
                <a16:creationId xmlns:a16="http://schemas.microsoft.com/office/drawing/2014/main" id="{A3BF1012-71F5-D9B6-1E8B-747EF04B2911}"/>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142BB20-6B16-BA61-2589-B575605EA2EE}"/>
              </a:ext>
            </a:extLst>
          </p:cNvPr>
          <p:cNvSpPr>
            <a:spLocks noGrp="1"/>
          </p:cNvSpPr>
          <p:nvPr>
            <p:ph type="sldNum" sz="quarter" idx="4"/>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3555488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9709C3-D8EA-C2D2-5B2C-D6434678B417}"/>
              </a:ext>
            </a:extLst>
          </p:cNvPr>
          <p:cNvPicPr>
            <a:picLocks noChangeAspect="1"/>
          </p:cNvPicPr>
          <p:nvPr/>
        </p:nvPicPr>
        <p:blipFill>
          <a:blip r:embed="rId2"/>
          <a:stretch>
            <a:fillRect/>
          </a:stretch>
        </p:blipFill>
        <p:spPr>
          <a:xfrm>
            <a:off x="4310813" y="256840"/>
            <a:ext cx="5037055" cy="2831420"/>
          </a:xfrm>
          <a:prstGeom prst="rect">
            <a:avLst/>
          </a:prstGeom>
        </p:spPr>
      </p:pic>
      <p:sp>
        <p:nvSpPr>
          <p:cNvPr id="3" name="Content Placeholder 2">
            <a:extLst>
              <a:ext uri="{FF2B5EF4-FFF2-40B4-BE49-F238E27FC236}">
                <a16:creationId xmlns:a16="http://schemas.microsoft.com/office/drawing/2014/main" id="{6935CAE4-FE0F-B153-A7B6-9E45A6D25779}"/>
              </a:ext>
            </a:extLst>
          </p:cNvPr>
          <p:cNvSpPr>
            <a:spLocks noGrp="1"/>
          </p:cNvSpPr>
          <p:nvPr>
            <p:ph idx="1"/>
          </p:nvPr>
        </p:nvSpPr>
        <p:spPr>
          <a:xfrm>
            <a:off x="464695" y="2158584"/>
            <a:ext cx="10481980" cy="3225698"/>
          </a:xfrm>
        </p:spPr>
        <p:txBody>
          <a:bodyPr/>
          <a:lstStyle/>
          <a:p>
            <a:endParaRPr lang="en-US" dirty="0"/>
          </a:p>
          <a:p>
            <a:endParaRPr lang="en-US" dirty="0"/>
          </a:p>
          <a:p>
            <a:r>
              <a:rPr lang="en-US" dirty="0"/>
              <a:t>If a person wants to get treatment and abstain from drug use, “that’s great” as a “theoretical ideal,” the official said. “But to basically impose that as a reality for everyone—who have very different backgrounds and opportunities—I think it’s sort of like a magical thought and not practical.”</a:t>
            </a:r>
          </a:p>
          <a:p>
            <a:r>
              <a:rPr lang="en-US" dirty="0"/>
              <a:t>The “inflexibility” of abstinence-only “costs a lot of lives,” Volkow said. </a:t>
            </a:r>
            <a:r>
              <a:rPr lang="en-US" sz="1400" dirty="0"/>
              <a:t>(NIDA Director Calls Abstinence-Only Approach “Catastrophic” for OD Crisis BY KYLE JAEGER NOVEMBER 21, 2023).</a:t>
            </a:r>
          </a:p>
        </p:txBody>
      </p:sp>
      <p:sp>
        <p:nvSpPr>
          <p:cNvPr id="4" name="Footer Placeholder 3">
            <a:extLst>
              <a:ext uri="{FF2B5EF4-FFF2-40B4-BE49-F238E27FC236}">
                <a16:creationId xmlns:a16="http://schemas.microsoft.com/office/drawing/2014/main" id="{7776BB12-D3CC-36B5-42F5-87FC7FE1215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4BD1B28-AFB7-E390-2FAA-99F9611D546D}"/>
              </a:ext>
            </a:extLst>
          </p:cNvPr>
          <p:cNvSpPr>
            <a:spLocks noGrp="1"/>
          </p:cNvSpPr>
          <p:nvPr>
            <p:ph type="sldNum" sz="quarter" idx="4"/>
          </p:nvPr>
        </p:nvSpPr>
        <p:spPr/>
        <p:txBody>
          <a:bodyPr/>
          <a:lstStyle/>
          <a:p>
            <a:fld id="{294A09A9-5501-47C1-A89A-A340965A2BE2}" type="slidenum">
              <a:rPr lang="en-US" smtClean="0"/>
              <a:pPr/>
              <a:t>21</a:t>
            </a:fld>
            <a:endParaRPr lang="en-US" dirty="0"/>
          </a:p>
        </p:txBody>
      </p:sp>
    </p:spTree>
    <p:extLst>
      <p:ext uri="{BB962C8B-B14F-4D97-AF65-F5344CB8AC3E}">
        <p14:creationId xmlns:p14="http://schemas.microsoft.com/office/powerpoint/2010/main" val="1524725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F094-27EA-67D4-190C-499697AC1F75}"/>
              </a:ext>
            </a:extLst>
          </p:cNvPr>
          <p:cNvSpPr>
            <a:spLocks noGrp="1"/>
          </p:cNvSpPr>
          <p:nvPr>
            <p:ph type="title"/>
          </p:nvPr>
        </p:nvSpPr>
        <p:spPr>
          <a:xfrm>
            <a:off x="951876" y="381001"/>
            <a:ext cx="9994800" cy="990600"/>
          </a:xfrm>
        </p:spPr>
        <p:txBody>
          <a:bodyPr/>
          <a:lstStyle/>
          <a:p>
            <a:r>
              <a:rPr lang="en-US" sz="3600" dirty="0"/>
              <a:t>Trends in and Characteristics of Buprenorphine Misuse Among Adults in the US</a:t>
            </a:r>
          </a:p>
        </p:txBody>
      </p:sp>
      <p:sp>
        <p:nvSpPr>
          <p:cNvPr id="3" name="Content Placeholder 2">
            <a:extLst>
              <a:ext uri="{FF2B5EF4-FFF2-40B4-BE49-F238E27FC236}">
                <a16:creationId xmlns:a16="http://schemas.microsoft.com/office/drawing/2014/main" id="{1FB618BD-CA86-4474-8D61-7516BBAE09F9}"/>
              </a:ext>
            </a:extLst>
          </p:cNvPr>
          <p:cNvSpPr>
            <a:spLocks noGrp="1"/>
          </p:cNvSpPr>
          <p:nvPr>
            <p:ph idx="1"/>
          </p:nvPr>
        </p:nvSpPr>
        <p:spPr>
          <a:xfrm>
            <a:off x="389744" y="1514007"/>
            <a:ext cx="10556931" cy="3870275"/>
          </a:xfrm>
        </p:spPr>
        <p:txBody>
          <a:bodyPr/>
          <a:lstStyle/>
          <a:p>
            <a:r>
              <a:rPr lang="en-US" dirty="0"/>
              <a:t>Misuse was defined as use “in any way that a doctor [physician] did not direct you to use them, including (1) use without a prescription of your own; (2) use in greater amounts, more often, or longer than you were told to take them; or (3) use in any other way a doctor did not direct you to use them.</a:t>
            </a:r>
          </a:p>
          <a:p>
            <a:r>
              <a:rPr lang="en-US" dirty="0"/>
              <a:t>These findings suggest that among adults with OUD, prevalence of buprenorphine misuse trended downward from 2015 to 2019. In 2019, nearly three-fourths of US adults reporting past-year buprenorphine use did not misuse their prescribed buprenorphine, and most who misused reported using prescription opioids without having their own prescriptions. </a:t>
            </a:r>
            <a:r>
              <a:rPr lang="en-US" sz="1400" dirty="0"/>
              <a:t>(Trends in and Characteristics of Buprenorphine Misuse Among Adults in the US: Beth Han, MD, PhD, MPH; Christopher M. Jones, PharmD, DrPH, MPH; Emily B. Einstein, PhD; Wilson M. Compton, MD, MP</a:t>
            </a:r>
          </a:p>
        </p:txBody>
      </p:sp>
      <p:sp>
        <p:nvSpPr>
          <p:cNvPr id="4" name="Footer Placeholder 3">
            <a:extLst>
              <a:ext uri="{FF2B5EF4-FFF2-40B4-BE49-F238E27FC236}">
                <a16:creationId xmlns:a16="http://schemas.microsoft.com/office/drawing/2014/main" id="{95E25871-1B2B-2F4E-2E19-09F2629894F4}"/>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C4E630B-619E-7FBC-E77B-DDEDA48C2BEB}"/>
              </a:ext>
            </a:extLst>
          </p:cNvPr>
          <p:cNvSpPr>
            <a:spLocks noGrp="1"/>
          </p:cNvSpPr>
          <p:nvPr>
            <p:ph type="sldNum" sz="quarter" idx="4"/>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1840223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E7E1E-ABA5-4C93-6CCC-837AC35CD2D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31EB3F7-EDE8-D39A-97E0-EE45834F2646}"/>
              </a:ext>
            </a:extLst>
          </p:cNvPr>
          <p:cNvPicPr>
            <a:picLocks noGrp="1" noChangeAspect="1"/>
          </p:cNvPicPr>
          <p:nvPr>
            <p:ph idx="1"/>
          </p:nvPr>
        </p:nvPicPr>
        <p:blipFill>
          <a:blip r:embed="rId2"/>
          <a:stretch>
            <a:fillRect/>
          </a:stretch>
        </p:blipFill>
        <p:spPr>
          <a:xfrm>
            <a:off x="0" y="1"/>
            <a:ext cx="12312870" cy="6857999"/>
          </a:xfrm>
          <a:prstGeom prst="rect">
            <a:avLst/>
          </a:prstGeom>
        </p:spPr>
      </p:pic>
      <p:sp>
        <p:nvSpPr>
          <p:cNvPr id="4" name="Footer Placeholder 3">
            <a:extLst>
              <a:ext uri="{FF2B5EF4-FFF2-40B4-BE49-F238E27FC236}">
                <a16:creationId xmlns:a16="http://schemas.microsoft.com/office/drawing/2014/main" id="{70A148FD-8D21-ABF1-986B-37CD02D2CEF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F95D921-2361-8CDF-A485-BF0D2092DD38}"/>
              </a:ext>
            </a:extLst>
          </p:cNvPr>
          <p:cNvSpPr>
            <a:spLocks noGrp="1"/>
          </p:cNvSpPr>
          <p:nvPr>
            <p:ph type="sldNum" sz="quarter" idx="4"/>
          </p:nvPr>
        </p:nvSpPr>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1168221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1212-9BA2-1F22-F3D4-BD2BA3802B3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B9D3E2F-0CE9-80C2-D4EE-12B6CBE1E058}"/>
              </a:ext>
            </a:extLst>
          </p:cNvPr>
          <p:cNvPicPr>
            <a:picLocks noGrp="1" noChangeAspect="1"/>
          </p:cNvPicPr>
          <p:nvPr>
            <p:ph idx="1"/>
          </p:nvPr>
        </p:nvPicPr>
        <p:blipFill>
          <a:blip r:embed="rId2"/>
          <a:stretch>
            <a:fillRect/>
          </a:stretch>
        </p:blipFill>
        <p:spPr>
          <a:xfrm>
            <a:off x="0" y="0"/>
            <a:ext cx="12192000" cy="6960476"/>
          </a:xfrm>
          <a:prstGeom prst="rect">
            <a:avLst/>
          </a:prstGeom>
        </p:spPr>
      </p:pic>
      <p:sp>
        <p:nvSpPr>
          <p:cNvPr id="4" name="Footer Placeholder 3">
            <a:extLst>
              <a:ext uri="{FF2B5EF4-FFF2-40B4-BE49-F238E27FC236}">
                <a16:creationId xmlns:a16="http://schemas.microsoft.com/office/drawing/2014/main" id="{168BC1EA-DF1F-1C7F-AF13-1CA049E43411}"/>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C5654CC-4EDD-C840-7D62-69EE0B0EDC48}"/>
              </a:ext>
            </a:extLst>
          </p:cNvPr>
          <p:cNvSpPr>
            <a:spLocks noGrp="1"/>
          </p:cNvSpPr>
          <p:nvPr>
            <p:ph type="sldNum" sz="quarter" idx="4"/>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930519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DDD1-6595-B3A9-A774-9181D057BAD2}"/>
              </a:ext>
            </a:extLst>
          </p:cNvPr>
          <p:cNvSpPr>
            <a:spLocks noGrp="1"/>
          </p:cNvSpPr>
          <p:nvPr>
            <p:ph type="title"/>
          </p:nvPr>
        </p:nvSpPr>
        <p:spPr>
          <a:xfrm>
            <a:off x="921896" y="381001"/>
            <a:ext cx="10024780" cy="1215452"/>
          </a:xfrm>
        </p:spPr>
        <p:txBody>
          <a:bodyPr/>
          <a:lstStyle/>
          <a:p>
            <a:r>
              <a:rPr lang="en-US" dirty="0"/>
              <a:t>Top 5 Kentucky Counties for Opiate Prescriptions</a:t>
            </a:r>
          </a:p>
        </p:txBody>
      </p:sp>
      <p:sp>
        <p:nvSpPr>
          <p:cNvPr id="3" name="Content Placeholder 2">
            <a:extLst>
              <a:ext uri="{FF2B5EF4-FFF2-40B4-BE49-F238E27FC236}">
                <a16:creationId xmlns:a16="http://schemas.microsoft.com/office/drawing/2014/main" id="{9030048F-2FC3-F3BC-ADC9-FA5378F411DD}"/>
              </a:ext>
            </a:extLst>
          </p:cNvPr>
          <p:cNvSpPr>
            <a:spLocks noGrp="1"/>
          </p:cNvSpPr>
          <p:nvPr>
            <p:ph idx="1"/>
          </p:nvPr>
        </p:nvSpPr>
        <p:spPr>
          <a:xfrm>
            <a:off x="652072" y="1706563"/>
            <a:ext cx="10294603" cy="3677719"/>
          </a:xfrm>
        </p:spPr>
        <p:txBody>
          <a:bodyPr/>
          <a:lstStyle/>
          <a:p>
            <a:r>
              <a:rPr lang="en-US" dirty="0"/>
              <a:t>1) Perry County: 316.5 per 100 people, 364% higher than the state average, 631% higher than national average</a:t>
            </a:r>
          </a:p>
          <a:p>
            <a:r>
              <a:rPr lang="en-US" dirty="0"/>
              <a:t>2) McCracken County: 244.4 per 100 people, 258% higher than state average and 464% higher than national average.</a:t>
            </a:r>
          </a:p>
          <a:p>
            <a:r>
              <a:rPr lang="en-US" dirty="0"/>
              <a:t>3) Owsley County: 192 per 100 people, 181% higher than the sate average and 344% higher than national average.</a:t>
            </a:r>
          </a:p>
          <a:p>
            <a:r>
              <a:rPr lang="en-US" dirty="0"/>
              <a:t>4) Clark County: 188 per 100 people, 175% higher than state average and 334% higher than national average</a:t>
            </a:r>
          </a:p>
          <a:p>
            <a:r>
              <a:rPr lang="en-US" dirty="0"/>
              <a:t>5) Bell County: 140 per 100 people, 105% higher than state average, and 223% higher than national average</a:t>
            </a:r>
            <a:r>
              <a:rPr lang="en-US" sz="1600" dirty="0"/>
              <a:t>. (Hazard Herald, September 22, 2023)</a:t>
            </a:r>
          </a:p>
        </p:txBody>
      </p:sp>
      <p:sp>
        <p:nvSpPr>
          <p:cNvPr id="4" name="Footer Placeholder 3">
            <a:extLst>
              <a:ext uri="{FF2B5EF4-FFF2-40B4-BE49-F238E27FC236}">
                <a16:creationId xmlns:a16="http://schemas.microsoft.com/office/drawing/2014/main" id="{034E62A4-4C11-C682-C26C-39E79E9557B2}"/>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3E4E580-96FD-4297-D815-C2C6020DFF53}"/>
              </a:ext>
            </a:extLst>
          </p:cNvPr>
          <p:cNvSpPr>
            <a:spLocks noGrp="1"/>
          </p:cNvSpPr>
          <p:nvPr>
            <p:ph type="sldNum" sz="quarter" idx="4"/>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3629032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6A6F-37EB-82C8-8735-4908BE1D7556}"/>
              </a:ext>
            </a:extLst>
          </p:cNvPr>
          <p:cNvSpPr>
            <a:spLocks noGrp="1"/>
          </p:cNvSpPr>
          <p:nvPr>
            <p:ph type="title"/>
          </p:nvPr>
        </p:nvSpPr>
        <p:spPr/>
        <p:txBody>
          <a:bodyPr/>
          <a:lstStyle/>
          <a:p>
            <a:r>
              <a:rPr lang="en-US" dirty="0"/>
              <a:t>What about Benzodiazepines??</a:t>
            </a:r>
          </a:p>
        </p:txBody>
      </p:sp>
      <p:pic>
        <p:nvPicPr>
          <p:cNvPr id="6" name="Content Placeholder 5">
            <a:extLst>
              <a:ext uri="{FF2B5EF4-FFF2-40B4-BE49-F238E27FC236}">
                <a16:creationId xmlns:a16="http://schemas.microsoft.com/office/drawing/2014/main" id="{306FA1FC-86F8-0178-EADA-3F508A0BC847}"/>
              </a:ext>
            </a:extLst>
          </p:cNvPr>
          <p:cNvPicPr>
            <a:picLocks noGrp="1" noChangeAspect="1"/>
          </p:cNvPicPr>
          <p:nvPr>
            <p:ph idx="1"/>
          </p:nvPr>
        </p:nvPicPr>
        <p:blipFill>
          <a:blip r:embed="rId2"/>
          <a:stretch>
            <a:fillRect/>
          </a:stretch>
        </p:blipFill>
        <p:spPr>
          <a:xfrm>
            <a:off x="1948721" y="2137634"/>
            <a:ext cx="5621089" cy="3813461"/>
          </a:xfrm>
          <a:prstGeom prst="rect">
            <a:avLst/>
          </a:prstGeom>
        </p:spPr>
      </p:pic>
      <p:sp>
        <p:nvSpPr>
          <p:cNvPr id="4" name="Footer Placeholder 3">
            <a:extLst>
              <a:ext uri="{FF2B5EF4-FFF2-40B4-BE49-F238E27FC236}">
                <a16:creationId xmlns:a16="http://schemas.microsoft.com/office/drawing/2014/main" id="{357F5E48-5728-7B33-6B10-18390F96BF97}"/>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B1984EF-40E4-C3B0-1348-6B5FC6F4B5B7}"/>
              </a:ext>
            </a:extLst>
          </p:cNvPr>
          <p:cNvSpPr>
            <a:spLocks noGrp="1"/>
          </p:cNvSpPr>
          <p:nvPr>
            <p:ph type="sldNum" sz="quarter" idx="4"/>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2022099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97D0-670E-8A53-A70F-E5F68A22EF91}"/>
              </a:ext>
            </a:extLst>
          </p:cNvPr>
          <p:cNvSpPr>
            <a:spLocks noGrp="1"/>
          </p:cNvSpPr>
          <p:nvPr>
            <p:ph type="title"/>
          </p:nvPr>
        </p:nvSpPr>
        <p:spPr/>
        <p:txBody>
          <a:bodyPr/>
          <a:lstStyle/>
          <a:p>
            <a:r>
              <a:rPr lang="en-US" dirty="0"/>
              <a:t>What About Benzodiazepines??</a:t>
            </a:r>
          </a:p>
        </p:txBody>
      </p:sp>
      <p:sp>
        <p:nvSpPr>
          <p:cNvPr id="3" name="Text Placeholder 2">
            <a:extLst>
              <a:ext uri="{FF2B5EF4-FFF2-40B4-BE49-F238E27FC236}">
                <a16:creationId xmlns:a16="http://schemas.microsoft.com/office/drawing/2014/main" id="{74B743C7-7B70-0E20-E811-FE328ACBED28}"/>
              </a:ext>
            </a:extLst>
          </p:cNvPr>
          <p:cNvSpPr>
            <a:spLocks noGrp="1"/>
          </p:cNvSpPr>
          <p:nvPr>
            <p:ph type="body" idx="1"/>
          </p:nvPr>
        </p:nvSpPr>
        <p:spPr/>
        <p:txBody>
          <a:bodyPr/>
          <a:lstStyle/>
          <a:p>
            <a:r>
              <a:rPr lang="en-US" dirty="0"/>
              <a:t>A third of the recorded benzodiazepine prescriptions issued in the US were given alongside a prescription for an opioid painkiller.</a:t>
            </a:r>
          </a:p>
          <a:p>
            <a:r>
              <a:rPr lang="en-US" dirty="0"/>
              <a:t>“Benzodiazepine deaths have gone up substantially over the past two decades in the US, increasing from just over 1000 annual deaths in 1999 to over 11,000 deaths in 2017,” says McDonald. “Almost all cases also involved opioids.”</a:t>
            </a:r>
          </a:p>
        </p:txBody>
      </p:sp>
      <p:sp>
        <p:nvSpPr>
          <p:cNvPr id="4" name="Footer Placeholder 3">
            <a:extLst>
              <a:ext uri="{FF2B5EF4-FFF2-40B4-BE49-F238E27FC236}">
                <a16:creationId xmlns:a16="http://schemas.microsoft.com/office/drawing/2014/main" id="{0598F192-4AEC-96ED-800E-82987AA7D8E6}"/>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222726E9-17B8-1F46-D8CE-F0D93BD35496}"/>
              </a:ext>
            </a:extLst>
          </p:cNvPr>
          <p:cNvSpPr>
            <a:spLocks noGrp="1"/>
          </p:cNvSpPr>
          <p:nvPr>
            <p:ph type="sldNum" sz="quarter" idx="12"/>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412904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5995-0007-0CFE-5620-5843C2B43496}"/>
              </a:ext>
            </a:extLst>
          </p:cNvPr>
          <p:cNvSpPr>
            <a:spLocks noGrp="1"/>
          </p:cNvSpPr>
          <p:nvPr>
            <p:ph type="title"/>
          </p:nvPr>
        </p:nvSpPr>
        <p:spPr/>
        <p:txBody>
          <a:bodyPr/>
          <a:lstStyle/>
          <a:p>
            <a:r>
              <a:rPr lang="en-US" dirty="0"/>
              <a:t>Benzodiazepines</a:t>
            </a:r>
          </a:p>
        </p:txBody>
      </p:sp>
      <p:sp>
        <p:nvSpPr>
          <p:cNvPr id="3" name="Content Placeholder 2">
            <a:extLst>
              <a:ext uri="{FF2B5EF4-FFF2-40B4-BE49-F238E27FC236}">
                <a16:creationId xmlns:a16="http://schemas.microsoft.com/office/drawing/2014/main" id="{60791B47-AE4B-AF5C-B2BC-EE936E21B9A8}"/>
              </a:ext>
            </a:extLst>
          </p:cNvPr>
          <p:cNvSpPr>
            <a:spLocks noGrp="1"/>
          </p:cNvSpPr>
          <p:nvPr>
            <p:ph idx="1"/>
          </p:nvPr>
        </p:nvSpPr>
        <p:spPr>
          <a:xfrm>
            <a:off x="1206409" y="1867565"/>
            <a:ext cx="9779182" cy="3366815"/>
          </a:xfrm>
        </p:spPr>
        <p:txBody>
          <a:bodyPr/>
          <a:lstStyle/>
          <a:p>
            <a:r>
              <a:rPr lang="en-US" dirty="0"/>
              <a:t>Benzodiazepine-related overdose mortality has risen dramatically, from 0.6 per 100,000 adults in 1999 to 4.4 per 100,000 in 2016.</a:t>
            </a:r>
          </a:p>
          <a:p>
            <a:r>
              <a:rPr lang="en-US" dirty="0"/>
              <a:t>Using nationally representative data, we surveyed the landscape of outpatient benzodiazepine use and found that the rate for benzodiazepine visits </a:t>
            </a:r>
            <a:r>
              <a:rPr lang="en-US" dirty="0">
                <a:solidFill>
                  <a:srgbClr val="FF0000"/>
                </a:solidFill>
              </a:rPr>
              <a:t>doubled</a:t>
            </a:r>
            <a:r>
              <a:rPr lang="en-US" dirty="0"/>
              <a:t> from 2003 to 2015. Use among psychiatrists was stable, but increased among all other types of physicians, including PCPs, medical specialists, and surgeons. </a:t>
            </a:r>
            <a:endParaRPr lang="en-US" sz="1400" dirty="0"/>
          </a:p>
        </p:txBody>
      </p:sp>
      <p:sp>
        <p:nvSpPr>
          <p:cNvPr id="4" name="Footer Placeholder 3">
            <a:extLst>
              <a:ext uri="{FF2B5EF4-FFF2-40B4-BE49-F238E27FC236}">
                <a16:creationId xmlns:a16="http://schemas.microsoft.com/office/drawing/2014/main" id="{A60F63EF-D919-8984-64CF-763C541AA113}"/>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2A96F1EC-EA71-9FDE-2877-405087E2341D}"/>
              </a:ext>
            </a:extLst>
          </p:cNvPr>
          <p:cNvSpPr>
            <a:spLocks noGrp="1"/>
          </p:cNvSpPr>
          <p:nvPr>
            <p:ph type="sldNum" sz="quarter" idx="4"/>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1523936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6908-922E-DCC2-6186-2F46E07904C5}"/>
              </a:ext>
            </a:extLst>
          </p:cNvPr>
          <p:cNvSpPr>
            <a:spLocks noGrp="1"/>
          </p:cNvSpPr>
          <p:nvPr>
            <p:ph type="title"/>
          </p:nvPr>
        </p:nvSpPr>
        <p:spPr/>
        <p:txBody>
          <a:bodyPr/>
          <a:lstStyle/>
          <a:p>
            <a:r>
              <a:rPr lang="en-US" dirty="0"/>
              <a:t>Benzodiazepine Prescribing</a:t>
            </a:r>
          </a:p>
        </p:txBody>
      </p:sp>
      <p:sp>
        <p:nvSpPr>
          <p:cNvPr id="3" name="Content Placeholder 2">
            <a:extLst>
              <a:ext uri="{FF2B5EF4-FFF2-40B4-BE49-F238E27FC236}">
                <a16:creationId xmlns:a16="http://schemas.microsoft.com/office/drawing/2014/main" id="{8341603E-C97F-DDC5-7924-98949634C501}"/>
              </a:ext>
            </a:extLst>
          </p:cNvPr>
          <p:cNvSpPr>
            <a:spLocks noGrp="1"/>
          </p:cNvSpPr>
          <p:nvPr>
            <p:ph idx="1"/>
          </p:nvPr>
        </p:nvSpPr>
        <p:spPr/>
        <p:txBody>
          <a:bodyPr/>
          <a:lstStyle/>
          <a:p>
            <a:r>
              <a:rPr lang="en-US" dirty="0"/>
              <a:t>By indication, use was stable for visits related to insomnia and increased by only about one-quarter for visits related to anxiety or neurologic conditions; in contrast, it more than doubled for back and chronic pain as well for other conditions for which we could not identify a specific indication. In addition, benzodiazepines are increasingly prescribed with other sedating medications. </a:t>
            </a:r>
            <a:r>
              <a:rPr lang="en-US" sz="1400" dirty="0"/>
              <a:t>(Patterns in Outpatient Benzodiazepine Prescribing in the United States Sumit D. Agarwal, MD; Bruce E. Landon, MD, MBA, MS).</a:t>
            </a:r>
          </a:p>
        </p:txBody>
      </p:sp>
      <p:sp>
        <p:nvSpPr>
          <p:cNvPr id="4" name="Footer Placeholder 3">
            <a:extLst>
              <a:ext uri="{FF2B5EF4-FFF2-40B4-BE49-F238E27FC236}">
                <a16:creationId xmlns:a16="http://schemas.microsoft.com/office/drawing/2014/main" id="{3AE28623-F93B-9F50-DABE-0FF605787CF9}"/>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2C67A891-ED62-1BD2-26D8-1E6873DDCFCA}"/>
              </a:ext>
            </a:extLst>
          </p:cNvPr>
          <p:cNvSpPr>
            <a:spLocks noGrp="1"/>
          </p:cNvSpPr>
          <p:nvPr>
            <p:ph type="sldNum" sz="quarter" idx="4"/>
          </p:nvPr>
        </p:nvSpPr>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36178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1372-2D21-F305-5FC5-341F75345928}"/>
              </a:ext>
            </a:extLst>
          </p:cNvPr>
          <p:cNvSpPr>
            <a:spLocks noGrp="1"/>
          </p:cNvSpPr>
          <p:nvPr>
            <p:ph type="title"/>
          </p:nvPr>
        </p:nvSpPr>
        <p:spPr/>
        <p:txBody>
          <a:bodyPr/>
          <a:lstStyle/>
          <a:p>
            <a:r>
              <a:rPr lang="en-US" dirty="0"/>
              <a:t>FDA Confirms Adderall Shortage in the US</a:t>
            </a:r>
          </a:p>
        </p:txBody>
      </p:sp>
      <p:pic>
        <p:nvPicPr>
          <p:cNvPr id="6" name="Content Placeholder 5">
            <a:extLst>
              <a:ext uri="{FF2B5EF4-FFF2-40B4-BE49-F238E27FC236}">
                <a16:creationId xmlns:a16="http://schemas.microsoft.com/office/drawing/2014/main" id="{BA4F067B-ADA3-F890-E9FE-4619036756B9}"/>
              </a:ext>
            </a:extLst>
          </p:cNvPr>
          <p:cNvPicPr>
            <a:picLocks noGrp="1" noChangeAspect="1"/>
          </p:cNvPicPr>
          <p:nvPr>
            <p:ph idx="1"/>
          </p:nvPr>
        </p:nvPicPr>
        <p:blipFill>
          <a:blip r:embed="rId2"/>
          <a:stretch>
            <a:fillRect/>
          </a:stretch>
        </p:blipFill>
        <p:spPr>
          <a:xfrm>
            <a:off x="8420421" y="1197391"/>
            <a:ext cx="2743200" cy="2057400"/>
          </a:xfrm>
          <a:prstGeom prst="rect">
            <a:avLst/>
          </a:prstGeom>
        </p:spPr>
      </p:pic>
      <p:sp>
        <p:nvSpPr>
          <p:cNvPr id="4" name="Footer Placeholder 3">
            <a:extLst>
              <a:ext uri="{FF2B5EF4-FFF2-40B4-BE49-F238E27FC236}">
                <a16:creationId xmlns:a16="http://schemas.microsoft.com/office/drawing/2014/main" id="{2945E69A-119B-2A31-CB56-9CBF670E1CE1}"/>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2973BD3-9C9F-663C-86C5-B89D50345248}"/>
              </a:ext>
            </a:extLst>
          </p:cNvPr>
          <p:cNvSpPr>
            <a:spLocks noGrp="1"/>
          </p:cNvSpPr>
          <p:nvPr>
            <p:ph type="sldNum" sz="quarter" idx="4"/>
          </p:nvPr>
        </p:nvSpPr>
        <p:spPr/>
        <p:txBody>
          <a:bodyPr/>
          <a:lstStyle/>
          <a:p>
            <a:fld id="{294A09A9-5501-47C1-A89A-A340965A2BE2}" type="slidenum">
              <a:rPr lang="en-US" smtClean="0"/>
              <a:pPr/>
              <a:t>3</a:t>
            </a:fld>
            <a:endParaRPr lang="en-US" dirty="0"/>
          </a:p>
        </p:txBody>
      </p:sp>
      <p:pic>
        <p:nvPicPr>
          <p:cNvPr id="7" name="Picture 6">
            <a:extLst>
              <a:ext uri="{FF2B5EF4-FFF2-40B4-BE49-F238E27FC236}">
                <a16:creationId xmlns:a16="http://schemas.microsoft.com/office/drawing/2014/main" id="{E560C2B5-83F2-066B-AED7-486A69291DF4}"/>
              </a:ext>
            </a:extLst>
          </p:cNvPr>
          <p:cNvPicPr>
            <a:picLocks noChangeAspect="1"/>
          </p:cNvPicPr>
          <p:nvPr/>
        </p:nvPicPr>
        <p:blipFill>
          <a:blip r:embed="rId3"/>
          <a:stretch>
            <a:fillRect/>
          </a:stretch>
        </p:blipFill>
        <p:spPr>
          <a:xfrm>
            <a:off x="3864327" y="5184775"/>
            <a:ext cx="1266825" cy="1171575"/>
          </a:xfrm>
          <a:prstGeom prst="rect">
            <a:avLst/>
          </a:prstGeom>
        </p:spPr>
      </p:pic>
      <p:pic>
        <p:nvPicPr>
          <p:cNvPr id="8" name="Picture 7">
            <a:extLst>
              <a:ext uri="{FF2B5EF4-FFF2-40B4-BE49-F238E27FC236}">
                <a16:creationId xmlns:a16="http://schemas.microsoft.com/office/drawing/2014/main" id="{14447BE1-2FEC-D6BC-37E7-3B4DD493C0B8}"/>
              </a:ext>
            </a:extLst>
          </p:cNvPr>
          <p:cNvPicPr>
            <a:picLocks noChangeAspect="1"/>
          </p:cNvPicPr>
          <p:nvPr/>
        </p:nvPicPr>
        <p:blipFill>
          <a:blip r:embed="rId4"/>
          <a:stretch>
            <a:fillRect/>
          </a:stretch>
        </p:blipFill>
        <p:spPr>
          <a:xfrm>
            <a:off x="832315" y="4552031"/>
            <a:ext cx="2743200" cy="2057400"/>
          </a:xfrm>
          <a:prstGeom prst="rect">
            <a:avLst/>
          </a:prstGeom>
        </p:spPr>
      </p:pic>
      <p:pic>
        <p:nvPicPr>
          <p:cNvPr id="9" name="Picture 8">
            <a:extLst>
              <a:ext uri="{FF2B5EF4-FFF2-40B4-BE49-F238E27FC236}">
                <a16:creationId xmlns:a16="http://schemas.microsoft.com/office/drawing/2014/main" id="{7D568CEA-045D-3D15-6752-3179797AFDD4}"/>
              </a:ext>
            </a:extLst>
          </p:cNvPr>
          <p:cNvPicPr>
            <a:picLocks noChangeAspect="1"/>
          </p:cNvPicPr>
          <p:nvPr/>
        </p:nvPicPr>
        <p:blipFill>
          <a:blip r:embed="rId5"/>
          <a:stretch>
            <a:fillRect/>
          </a:stretch>
        </p:blipFill>
        <p:spPr>
          <a:xfrm>
            <a:off x="8616485" y="3523331"/>
            <a:ext cx="2743200" cy="2057400"/>
          </a:xfrm>
          <a:prstGeom prst="rect">
            <a:avLst/>
          </a:prstGeom>
        </p:spPr>
      </p:pic>
      <p:pic>
        <p:nvPicPr>
          <p:cNvPr id="10" name="Picture 9">
            <a:extLst>
              <a:ext uri="{FF2B5EF4-FFF2-40B4-BE49-F238E27FC236}">
                <a16:creationId xmlns:a16="http://schemas.microsoft.com/office/drawing/2014/main" id="{0E4B7756-3C68-9171-C051-5F3D8AEECD60}"/>
              </a:ext>
            </a:extLst>
          </p:cNvPr>
          <p:cNvPicPr>
            <a:picLocks noChangeAspect="1"/>
          </p:cNvPicPr>
          <p:nvPr/>
        </p:nvPicPr>
        <p:blipFill>
          <a:blip r:embed="rId6"/>
          <a:stretch>
            <a:fillRect/>
          </a:stretch>
        </p:blipFill>
        <p:spPr>
          <a:xfrm>
            <a:off x="1028379" y="1957387"/>
            <a:ext cx="2743200" cy="2057400"/>
          </a:xfrm>
          <a:prstGeom prst="rect">
            <a:avLst/>
          </a:prstGeom>
        </p:spPr>
      </p:pic>
      <p:pic>
        <p:nvPicPr>
          <p:cNvPr id="11" name="Picture 10">
            <a:extLst>
              <a:ext uri="{FF2B5EF4-FFF2-40B4-BE49-F238E27FC236}">
                <a16:creationId xmlns:a16="http://schemas.microsoft.com/office/drawing/2014/main" id="{2CA15108-F366-B7AC-0A12-6268CD2D46E4}"/>
              </a:ext>
            </a:extLst>
          </p:cNvPr>
          <p:cNvPicPr>
            <a:picLocks noChangeAspect="1"/>
          </p:cNvPicPr>
          <p:nvPr/>
        </p:nvPicPr>
        <p:blipFill>
          <a:blip r:embed="rId7"/>
          <a:stretch>
            <a:fillRect/>
          </a:stretch>
        </p:blipFill>
        <p:spPr>
          <a:xfrm>
            <a:off x="3943485" y="2226091"/>
            <a:ext cx="4206240" cy="2730588"/>
          </a:xfrm>
          <a:prstGeom prst="rect">
            <a:avLst/>
          </a:prstGeom>
        </p:spPr>
      </p:pic>
      <p:pic>
        <p:nvPicPr>
          <p:cNvPr id="12" name="Picture 11">
            <a:extLst>
              <a:ext uri="{FF2B5EF4-FFF2-40B4-BE49-F238E27FC236}">
                <a16:creationId xmlns:a16="http://schemas.microsoft.com/office/drawing/2014/main" id="{2F1F9589-A9E3-D618-9BF0-9789F329A00C}"/>
              </a:ext>
            </a:extLst>
          </p:cNvPr>
          <p:cNvPicPr>
            <a:picLocks noChangeAspect="1"/>
          </p:cNvPicPr>
          <p:nvPr/>
        </p:nvPicPr>
        <p:blipFill>
          <a:blip r:embed="rId8"/>
          <a:stretch>
            <a:fillRect/>
          </a:stretch>
        </p:blipFill>
        <p:spPr>
          <a:xfrm>
            <a:off x="5344248" y="5120640"/>
            <a:ext cx="2629690" cy="1235710"/>
          </a:xfrm>
          <a:prstGeom prst="rect">
            <a:avLst/>
          </a:prstGeom>
        </p:spPr>
      </p:pic>
    </p:spTree>
    <p:extLst>
      <p:ext uri="{BB962C8B-B14F-4D97-AF65-F5344CB8AC3E}">
        <p14:creationId xmlns:p14="http://schemas.microsoft.com/office/powerpoint/2010/main" val="2182041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BB38-DF6F-E6AC-F8C9-83889B8C70FE}"/>
              </a:ext>
            </a:extLst>
          </p:cNvPr>
          <p:cNvSpPr>
            <a:spLocks noGrp="1"/>
          </p:cNvSpPr>
          <p:nvPr>
            <p:ph type="title"/>
          </p:nvPr>
        </p:nvSpPr>
        <p:spPr/>
        <p:txBody>
          <a:bodyPr/>
          <a:lstStyle/>
          <a:p>
            <a:r>
              <a:rPr lang="en-US" dirty="0"/>
              <a:t>Benzodiazepines</a:t>
            </a:r>
          </a:p>
        </p:txBody>
      </p:sp>
      <p:sp>
        <p:nvSpPr>
          <p:cNvPr id="3" name="Content Placeholder 2">
            <a:extLst>
              <a:ext uri="{FF2B5EF4-FFF2-40B4-BE49-F238E27FC236}">
                <a16:creationId xmlns:a16="http://schemas.microsoft.com/office/drawing/2014/main" id="{46349DC6-B680-BFA3-8612-0C67202B2DEE}"/>
              </a:ext>
            </a:extLst>
          </p:cNvPr>
          <p:cNvSpPr>
            <a:spLocks noGrp="1"/>
          </p:cNvSpPr>
          <p:nvPr>
            <p:ph idx="1"/>
          </p:nvPr>
        </p:nvSpPr>
        <p:spPr/>
        <p:txBody>
          <a:bodyPr/>
          <a:lstStyle/>
          <a:p>
            <a:r>
              <a:rPr lang="en-US" dirty="0"/>
              <a:t>The percentage of outpatient medical visits that led to a benzodiazepine prescription doubled from 2003 to 2015, according to a recent study. And about half those prescriptions came from primary care physicians.</a:t>
            </a:r>
          </a:p>
          <a:p>
            <a:r>
              <a:rPr lang="en-US" dirty="0"/>
              <a:t>While benzodiazepines are mostly prescribed for anxiety, insomnia and seizures, the study found that the biggest rise in prescriptions during this time period was for back pain and other types of chronic pain. The findings appear online in JAMA Network Open.</a:t>
            </a:r>
          </a:p>
        </p:txBody>
      </p:sp>
      <p:sp>
        <p:nvSpPr>
          <p:cNvPr id="4" name="Footer Placeholder 3">
            <a:extLst>
              <a:ext uri="{FF2B5EF4-FFF2-40B4-BE49-F238E27FC236}">
                <a16:creationId xmlns:a16="http://schemas.microsoft.com/office/drawing/2014/main" id="{95200F1B-6738-1953-5D90-E845B1277261}"/>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D8F5FCA3-17AB-BD75-A161-E53F0805546E}"/>
              </a:ext>
            </a:extLst>
          </p:cNvPr>
          <p:cNvSpPr>
            <a:spLocks noGrp="1"/>
          </p:cNvSpPr>
          <p:nvPr>
            <p:ph type="sldNum" sz="quarter" idx="4"/>
          </p:nvPr>
        </p:nvSpPr>
        <p:spPr/>
        <p:txBody>
          <a:bodyPr/>
          <a:lstStyle/>
          <a:p>
            <a:fld id="{294A09A9-5501-47C1-A89A-A340965A2BE2}" type="slidenum">
              <a:rPr lang="en-US" smtClean="0"/>
              <a:pPr/>
              <a:t>30</a:t>
            </a:fld>
            <a:endParaRPr lang="en-US" dirty="0"/>
          </a:p>
        </p:txBody>
      </p:sp>
    </p:spTree>
    <p:extLst>
      <p:ext uri="{BB962C8B-B14F-4D97-AF65-F5344CB8AC3E}">
        <p14:creationId xmlns:p14="http://schemas.microsoft.com/office/powerpoint/2010/main" val="158511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C894-2342-84D5-AF12-B29FAA816CD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9EB149A-5FF2-1E7E-4E17-D2980B95DAD6}"/>
              </a:ext>
            </a:extLst>
          </p:cNvPr>
          <p:cNvPicPr>
            <a:picLocks noGrp="1" noChangeAspect="1"/>
          </p:cNvPicPr>
          <p:nvPr>
            <p:ph idx="1"/>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094F2C30-B100-0BAA-DB55-5FB72AFAAE3E}"/>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74310B7-BCE7-A69D-0158-B00229A80ED7}"/>
              </a:ext>
            </a:extLst>
          </p:cNvPr>
          <p:cNvSpPr>
            <a:spLocks noGrp="1"/>
          </p:cNvSpPr>
          <p:nvPr>
            <p:ph type="sldNum" sz="quarter" idx="4"/>
          </p:nvPr>
        </p:nvSpPr>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333100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D902-32DE-245D-AA47-2F74CBCA610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A431A90-8436-95C5-B31E-6D2282A549CE}"/>
              </a:ext>
            </a:extLst>
          </p:cNvPr>
          <p:cNvPicPr>
            <a:picLocks noGrp="1" noChangeAspect="1"/>
          </p:cNvPicPr>
          <p:nvPr>
            <p:ph idx="1"/>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5E44F331-B1BE-0865-A2AA-3AAD2838734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8BE9BEA-1D08-9A49-9AEF-74E8ED9A53C9}"/>
              </a:ext>
            </a:extLst>
          </p:cNvPr>
          <p:cNvSpPr>
            <a:spLocks noGrp="1"/>
          </p:cNvSpPr>
          <p:nvPr>
            <p:ph type="sldNum" sz="quarter" idx="4"/>
          </p:nvPr>
        </p:nvSpPr>
        <p:spPr/>
        <p:txBody>
          <a:bodyPr/>
          <a:lstStyle/>
          <a:p>
            <a:fld id="{294A09A9-5501-47C1-A89A-A340965A2BE2}" type="slidenum">
              <a:rPr lang="en-US" smtClean="0"/>
              <a:pPr/>
              <a:t>32</a:t>
            </a:fld>
            <a:endParaRPr lang="en-US" dirty="0"/>
          </a:p>
        </p:txBody>
      </p:sp>
    </p:spTree>
    <p:extLst>
      <p:ext uri="{BB962C8B-B14F-4D97-AF65-F5344CB8AC3E}">
        <p14:creationId xmlns:p14="http://schemas.microsoft.com/office/powerpoint/2010/main" val="3132342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D5990-56E8-3BA8-9000-61F7A0911F26}"/>
              </a:ext>
            </a:extLst>
          </p:cNvPr>
          <p:cNvSpPr>
            <a:spLocks noGrp="1"/>
          </p:cNvSpPr>
          <p:nvPr>
            <p:ph type="title"/>
          </p:nvPr>
        </p:nvSpPr>
        <p:spPr/>
        <p:txBody>
          <a:bodyPr/>
          <a:lstStyle/>
          <a:p>
            <a:r>
              <a:rPr lang="en-US" dirty="0"/>
              <a:t>Fast forward…….</a:t>
            </a:r>
          </a:p>
        </p:txBody>
      </p:sp>
      <p:sp>
        <p:nvSpPr>
          <p:cNvPr id="3" name="Content Placeholder 2">
            <a:extLst>
              <a:ext uri="{FF2B5EF4-FFF2-40B4-BE49-F238E27FC236}">
                <a16:creationId xmlns:a16="http://schemas.microsoft.com/office/drawing/2014/main" id="{D31CBB91-DD5D-DDBB-8495-3B4D3F9A6228}"/>
              </a:ext>
            </a:extLst>
          </p:cNvPr>
          <p:cNvSpPr>
            <a:spLocks noGrp="1"/>
          </p:cNvSpPr>
          <p:nvPr>
            <p:ph idx="1"/>
          </p:nvPr>
        </p:nvSpPr>
        <p:spPr/>
        <p:txBody>
          <a:bodyPr/>
          <a:lstStyle/>
          <a:p>
            <a:r>
              <a:rPr lang="en-US" dirty="0"/>
              <a:t>Benzodiazepine-involved overdose deaths decreased during 2017–2019; however, since 2019, the illicit benzodiazepine supply increased. </a:t>
            </a:r>
          </a:p>
          <a:p>
            <a:r>
              <a:rPr lang="en-US" dirty="0"/>
              <a:t>From 2019 to 2020, benzodiazepine overdose visits per 100,000 emergency department visits </a:t>
            </a:r>
            <a:r>
              <a:rPr lang="en-US" dirty="0">
                <a:solidFill>
                  <a:srgbClr val="FF0000"/>
                </a:solidFill>
              </a:rPr>
              <a:t>increased </a:t>
            </a:r>
            <a:r>
              <a:rPr lang="en-US" dirty="0"/>
              <a:t>(23.7%), both with (34.4%) and without (21.0%) opioid co-involvement. </a:t>
            </a:r>
          </a:p>
          <a:p>
            <a:r>
              <a:rPr lang="en-US" dirty="0"/>
              <a:t>From April–June 2019 to April–June 2020, prescription and illicit benzodiazepine-involved overdose deaths increased 21.8% and </a:t>
            </a:r>
            <a:r>
              <a:rPr lang="en-US" dirty="0">
                <a:solidFill>
                  <a:srgbClr val="FF0000"/>
                </a:solidFill>
              </a:rPr>
              <a:t>519.6%</a:t>
            </a:r>
            <a:r>
              <a:rPr lang="en-US" dirty="0"/>
              <a:t>, respectively.</a:t>
            </a:r>
            <a:endParaRPr lang="en-US" sz="1400" dirty="0"/>
          </a:p>
          <a:p>
            <a:r>
              <a:rPr lang="en-US" sz="1400" dirty="0"/>
              <a:t>Trends in Nonfatal and Fatal Overdoses Involving Benzodiazepines — 38 States and the District of Columbia, 2019–2020 Weekly / August 27, 2021 Morbidity and Mortality Weekly Report</a:t>
            </a:r>
          </a:p>
        </p:txBody>
      </p:sp>
      <p:sp>
        <p:nvSpPr>
          <p:cNvPr id="4" name="Footer Placeholder 3">
            <a:extLst>
              <a:ext uri="{FF2B5EF4-FFF2-40B4-BE49-F238E27FC236}">
                <a16:creationId xmlns:a16="http://schemas.microsoft.com/office/drawing/2014/main" id="{24B14585-B30E-2518-2E1D-D6585D6A82EC}"/>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B5AF581-D8DB-6BC0-B965-78AAA6A7B9B8}"/>
              </a:ext>
            </a:extLst>
          </p:cNvPr>
          <p:cNvSpPr>
            <a:spLocks noGrp="1"/>
          </p:cNvSpPr>
          <p:nvPr>
            <p:ph type="sldNum" sz="quarter" idx="4"/>
          </p:nvPr>
        </p:nvSpPr>
        <p:spPr/>
        <p:txBody>
          <a:bodyPr/>
          <a:lstStyle/>
          <a:p>
            <a:fld id="{294A09A9-5501-47C1-A89A-A340965A2BE2}" type="slidenum">
              <a:rPr lang="en-US" smtClean="0"/>
              <a:pPr/>
              <a:t>33</a:t>
            </a:fld>
            <a:endParaRPr lang="en-US" dirty="0"/>
          </a:p>
        </p:txBody>
      </p:sp>
    </p:spTree>
    <p:extLst>
      <p:ext uri="{BB962C8B-B14F-4D97-AF65-F5344CB8AC3E}">
        <p14:creationId xmlns:p14="http://schemas.microsoft.com/office/powerpoint/2010/main" val="2067428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061C-B751-6A22-1418-311C0120F828}"/>
              </a:ext>
            </a:extLst>
          </p:cNvPr>
          <p:cNvSpPr>
            <a:spLocks noGrp="1"/>
          </p:cNvSpPr>
          <p:nvPr>
            <p:ph type="title"/>
          </p:nvPr>
        </p:nvSpPr>
        <p:spPr/>
        <p:txBody>
          <a:bodyPr/>
          <a:lstStyle/>
          <a:p>
            <a:r>
              <a:rPr lang="en-US" dirty="0"/>
              <a:t>Benzodiazepines</a:t>
            </a:r>
          </a:p>
        </p:txBody>
      </p:sp>
      <p:sp>
        <p:nvSpPr>
          <p:cNvPr id="3" name="Content Placeholder 2">
            <a:extLst>
              <a:ext uri="{FF2B5EF4-FFF2-40B4-BE49-F238E27FC236}">
                <a16:creationId xmlns:a16="http://schemas.microsoft.com/office/drawing/2014/main" id="{E5FF6E28-C01B-988B-D540-3E2AA4695CC1}"/>
              </a:ext>
            </a:extLst>
          </p:cNvPr>
          <p:cNvSpPr>
            <a:spLocks noGrp="1"/>
          </p:cNvSpPr>
          <p:nvPr>
            <p:ph idx="1"/>
          </p:nvPr>
        </p:nvSpPr>
        <p:spPr/>
        <p:txBody>
          <a:bodyPr/>
          <a:lstStyle/>
          <a:p>
            <a:r>
              <a:rPr lang="en-US" sz="3200" dirty="0"/>
              <a:t>Benzodiazepines were involved in 6,982 (16.8%) of 41,496 overdose deaths during January 2019–June 2020 reported by 23 states, with opioids involved in 6,384 (91.4%) benzodiazepine deaths.</a:t>
            </a:r>
          </a:p>
        </p:txBody>
      </p:sp>
      <p:sp>
        <p:nvSpPr>
          <p:cNvPr id="4" name="Footer Placeholder 3">
            <a:extLst>
              <a:ext uri="{FF2B5EF4-FFF2-40B4-BE49-F238E27FC236}">
                <a16:creationId xmlns:a16="http://schemas.microsoft.com/office/drawing/2014/main" id="{55D48856-5CBD-89B3-1592-E23175DDD6E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0816772-D360-67B2-7A9C-69AE55DB0EC0}"/>
              </a:ext>
            </a:extLst>
          </p:cNvPr>
          <p:cNvSpPr>
            <a:spLocks noGrp="1"/>
          </p:cNvSpPr>
          <p:nvPr>
            <p:ph type="sldNum" sz="quarter" idx="4"/>
          </p:nvPr>
        </p:nvSpPr>
        <p:spPr/>
        <p:txBody>
          <a:bodyPr/>
          <a:lstStyle/>
          <a:p>
            <a:fld id="{294A09A9-5501-47C1-A89A-A340965A2BE2}" type="slidenum">
              <a:rPr lang="en-US" smtClean="0"/>
              <a:pPr/>
              <a:t>34</a:t>
            </a:fld>
            <a:endParaRPr lang="en-US" dirty="0"/>
          </a:p>
        </p:txBody>
      </p:sp>
    </p:spTree>
    <p:extLst>
      <p:ext uri="{BB962C8B-B14F-4D97-AF65-F5344CB8AC3E}">
        <p14:creationId xmlns:p14="http://schemas.microsoft.com/office/powerpoint/2010/main" val="4254610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B643-B0FD-811B-E50A-B7FC5D5B49A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A6F2976-6043-DFD4-7ADE-1B9402CE357A}"/>
              </a:ext>
            </a:extLst>
          </p:cNvPr>
          <p:cNvPicPr>
            <a:picLocks noGrp="1" noChangeAspect="1"/>
          </p:cNvPicPr>
          <p:nvPr>
            <p:ph idx="1"/>
          </p:nvPr>
        </p:nvPicPr>
        <p:blipFill>
          <a:blip r:embed="rId2"/>
          <a:stretch>
            <a:fillRect/>
          </a:stretch>
        </p:blipFill>
        <p:spPr>
          <a:xfrm>
            <a:off x="0" y="1"/>
            <a:ext cx="12192000" cy="6984123"/>
          </a:xfrm>
          <a:prstGeom prst="rect">
            <a:avLst/>
          </a:prstGeom>
        </p:spPr>
      </p:pic>
      <p:sp>
        <p:nvSpPr>
          <p:cNvPr id="4" name="Footer Placeholder 3">
            <a:extLst>
              <a:ext uri="{FF2B5EF4-FFF2-40B4-BE49-F238E27FC236}">
                <a16:creationId xmlns:a16="http://schemas.microsoft.com/office/drawing/2014/main" id="{11F072C3-3D50-E5C9-974F-84B6AA1E49B6}"/>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7EB2D5D-6311-B65C-473E-509485F4B6DE}"/>
              </a:ext>
            </a:extLst>
          </p:cNvPr>
          <p:cNvSpPr>
            <a:spLocks noGrp="1"/>
          </p:cNvSpPr>
          <p:nvPr>
            <p:ph type="sldNum" sz="quarter" idx="4"/>
          </p:nvPr>
        </p:nvSpPr>
        <p:spPr/>
        <p:txBody>
          <a:bodyPr/>
          <a:lstStyle/>
          <a:p>
            <a:fld id="{294A09A9-5501-47C1-A89A-A340965A2BE2}" type="slidenum">
              <a:rPr lang="en-US" smtClean="0"/>
              <a:pPr/>
              <a:t>35</a:t>
            </a:fld>
            <a:endParaRPr lang="en-US" dirty="0"/>
          </a:p>
        </p:txBody>
      </p:sp>
    </p:spTree>
    <p:extLst>
      <p:ext uri="{BB962C8B-B14F-4D97-AF65-F5344CB8AC3E}">
        <p14:creationId xmlns:p14="http://schemas.microsoft.com/office/powerpoint/2010/main" val="1684319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1B37-4857-DA4D-1E25-B027541DDD00}"/>
              </a:ext>
            </a:extLst>
          </p:cNvPr>
          <p:cNvSpPr>
            <a:spLocks noGrp="1"/>
          </p:cNvSpPr>
          <p:nvPr>
            <p:ph type="title"/>
          </p:nvPr>
        </p:nvSpPr>
        <p:spPr/>
        <p:txBody>
          <a:bodyPr/>
          <a:lstStyle/>
          <a:p>
            <a:r>
              <a:rPr lang="en-US" sz="2800" dirty="0"/>
              <a:t>Anna Lembke, an associate professor of psychiatry and medical director of addiction medicine at Stanford University School of Medicine. </a:t>
            </a:r>
          </a:p>
        </p:txBody>
      </p:sp>
      <p:sp>
        <p:nvSpPr>
          <p:cNvPr id="3" name="Content Placeholder 2">
            <a:extLst>
              <a:ext uri="{FF2B5EF4-FFF2-40B4-BE49-F238E27FC236}">
                <a16:creationId xmlns:a16="http://schemas.microsoft.com/office/drawing/2014/main" id="{41090459-06EA-19CD-D18A-C8113EE13A23}"/>
              </a:ext>
            </a:extLst>
          </p:cNvPr>
          <p:cNvSpPr>
            <a:spLocks noGrp="1"/>
          </p:cNvSpPr>
          <p:nvPr>
            <p:ph idx="1"/>
          </p:nvPr>
        </p:nvSpPr>
        <p:spPr/>
        <p:txBody>
          <a:bodyPr/>
          <a:lstStyle/>
          <a:p>
            <a:r>
              <a:rPr lang="en-US" dirty="0"/>
              <a:t>"I think the big message here is that primary care doctors are really left with burden of dealing, not only with chronic pain and opioid prescription, but also benzodiazepine prescriptions," she says.</a:t>
            </a:r>
          </a:p>
          <a:p>
            <a:r>
              <a:rPr lang="en-US" dirty="0"/>
              <a:t>The trends, she adds, reflect "the incredible burden of care on primary care physicians, who are given little time, or resources" to handle a high volume of pain patients with complex conditions.</a:t>
            </a:r>
          </a:p>
        </p:txBody>
      </p:sp>
      <p:sp>
        <p:nvSpPr>
          <p:cNvPr id="4" name="Footer Placeholder 3">
            <a:extLst>
              <a:ext uri="{FF2B5EF4-FFF2-40B4-BE49-F238E27FC236}">
                <a16:creationId xmlns:a16="http://schemas.microsoft.com/office/drawing/2014/main" id="{9622DC82-CAD1-1A0D-0F67-0AD537987F7F}"/>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AB77024-D7F4-C6EA-D88C-DB3C3D3F2807}"/>
              </a:ext>
            </a:extLst>
          </p:cNvPr>
          <p:cNvSpPr>
            <a:spLocks noGrp="1"/>
          </p:cNvSpPr>
          <p:nvPr>
            <p:ph type="sldNum" sz="quarter" idx="4"/>
          </p:nvPr>
        </p:nvSpPr>
        <p:spPr/>
        <p:txBody>
          <a:bodyPr/>
          <a:lstStyle/>
          <a:p>
            <a:fld id="{294A09A9-5501-47C1-A89A-A340965A2BE2}" type="slidenum">
              <a:rPr lang="en-US" smtClean="0"/>
              <a:pPr/>
              <a:t>36</a:t>
            </a:fld>
            <a:endParaRPr lang="en-US" dirty="0"/>
          </a:p>
        </p:txBody>
      </p:sp>
    </p:spTree>
    <p:extLst>
      <p:ext uri="{BB962C8B-B14F-4D97-AF65-F5344CB8AC3E}">
        <p14:creationId xmlns:p14="http://schemas.microsoft.com/office/powerpoint/2010/main" val="295224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F555-423A-1113-D993-EEBD2A4BCA1F}"/>
              </a:ext>
            </a:extLst>
          </p:cNvPr>
          <p:cNvSpPr>
            <a:spLocks noGrp="1"/>
          </p:cNvSpPr>
          <p:nvPr>
            <p:ph type="title"/>
          </p:nvPr>
        </p:nvSpPr>
        <p:spPr/>
        <p:txBody>
          <a:bodyPr/>
          <a:lstStyle/>
          <a:p>
            <a:r>
              <a:rPr lang="en-US" sz="3200" dirty="0"/>
              <a:t>Dr. Joanna </a:t>
            </a:r>
            <a:r>
              <a:rPr lang="en-US" sz="3200" dirty="0" err="1"/>
              <a:t>Starrels</a:t>
            </a:r>
            <a:r>
              <a:rPr lang="en-US" sz="3200" dirty="0"/>
              <a:t>, as associate professor at the department of medicine at the Albert Einstein College of Medicine. </a:t>
            </a:r>
          </a:p>
        </p:txBody>
      </p:sp>
      <p:sp>
        <p:nvSpPr>
          <p:cNvPr id="3" name="Content Placeholder 2">
            <a:extLst>
              <a:ext uri="{FF2B5EF4-FFF2-40B4-BE49-F238E27FC236}">
                <a16:creationId xmlns:a16="http://schemas.microsoft.com/office/drawing/2014/main" id="{ACC76DC4-7207-2AFC-59B5-0FAD39B7384E}"/>
              </a:ext>
            </a:extLst>
          </p:cNvPr>
          <p:cNvSpPr>
            <a:spLocks noGrp="1"/>
          </p:cNvSpPr>
          <p:nvPr>
            <p:ph idx="1"/>
          </p:nvPr>
        </p:nvSpPr>
        <p:spPr/>
        <p:txBody>
          <a:bodyPr/>
          <a:lstStyle/>
          <a:p>
            <a:r>
              <a:rPr lang="en-US" dirty="0"/>
              <a:t>"Primary care doctors," she says, "are the frontline providers. "And in many settings, particularly in rural areas, we may be the only providers. So, we end up needing to treat conditions where specialists may be better trained — like chronic pain, addiction and anxiety.“</a:t>
            </a:r>
          </a:p>
          <a:p>
            <a:r>
              <a:rPr lang="en-US" dirty="0"/>
              <a:t>Co-prescribing these two kinds of medications can be dangerous. "They both slow down the central nervous system in complementary ways [that] increase the risk of overdose deaths," says </a:t>
            </a:r>
            <a:r>
              <a:rPr lang="en-US" dirty="0" err="1"/>
              <a:t>Starrels</a:t>
            </a:r>
            <a:r>
              <a:rPr lang="en-US" dirty="0"/>
              <a:t>. "It is dangerous — and generally advised not to prescribe together."</a:t>
            </a:r>
          </a:p>
        </p:txBody>
      </p:sp>
      <p:sp>
        <p:nvSpPr>
          <p:cNvPr id="4" name="Footer Placeholder 3">
            <a:extLst>
              <a:ext uri="{FF2B5EF4-FFF2-40B4-BE49-F238E27FC236}">
                <a16:creationId xmlns:a16="http://schemas.microsoft.com/office/drawing/2014/main" id="{B194A6E6-592C-7C5E-90A4-980A7F3C6C29}"/>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7CA3025-ADD4-A654-5A10-F38257DE4412}"/>
              </a:ext>
            </a:extLst>
          </p:cNvPr>
          <p:cNvSpPr>
            <a:spLocks noGrp="1"/>
          </p:cNvSpPr>
          <p:nvPr>
            <p:ph type="sldNum" sz="quarter" idx="4"/>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2983790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AA29-63F2-026E-D98A-9C1412B49E90}"/>
              </a:ext>
            </a:extLst>
          </p:cNvPr>
          <p:cNvSpPr>
            <a:spLocks noGrp="1"/>
          </p:cNvSpPr>
          <p:nvPr>
            <p:ph type="title"/>
          </p:nvPr>
        </p:nvSpPr>
        <p:spPr/>
        <p:txBody>
          <a:bodyPr/>
          <a:lstStyle/>
          <a:p>
            <a:r>
              <a:rPr lang="en-US" dirty="0"/>
              <a:t>What Do We Think????</a:t>
            </a:r>
          </a:p>
        </p:txBody>
      </p:sp>
      <p:sp>
        <p:nvSpPr>
          <p:cNvPr id="3" name="Content Placeholder 2">
            <a:extLst>
              <a:ext uri="{FF2B5EF4-FFF2-40B4-BE49-F238E27FC236}">
                <a16:creationId xmlns:a16="http://schemas.microsoft.com/office/drawing/2014/main" id="{22751D45-4A39-05D8-6E5A-F73D96F7D909}"/>
              </a:ext>
            </a:extLst>
          </p:cNvPr>
          <p:cNvSpPr>
            <a:spLocks noGrp="1"/>
          </p:cNvSpPr>
          <p:nvPr>
            <p:ph idx="1"/>
          </p:nvPr>
        </p:nvSpPr>
        <p:spPr/>
        <p:txBody>
          <a:bodyPr/>
          <a:lstStyle/>
          <a:p>
            <a:r>
              <a:rPr lang="en-US" sz="4000" dirty="0"/>
              <a:t>The alarming increase in overdose deaths underscores the need for more accessible treatment services, and studies have shown that medication-based treatment promotes long-term recovery from opioid use disorder. </a:t>
            </a:r>
            <a:r>
              <a:rPr lang="en-US" sz="1600" dirty="0"/>
              <a:t>(SAMHSA; HHS Releases New Buprenorphine Practice Guidelines, Expanding Access to Treatment for Opioid Use Disorder Main page content Tuesday, April 27, 2021).</a:t>
            </a:r>
          </a:p>
        </p:txBody>
      </p:sp>
      <p:sp>
        <p:nvSpPr>
          <p:cNvPr id="4" name="Footer Placeholder 3">
            <a:extLst>
              <a:ext uri="{FF2B5EF4-FFF2-40B4-BE49-F238E27FC236}">
                <a16:creationId xmlns:a16="http://schemas.microsoft.com/office/drawing/2014/main" id="{4AC2314C-840E-6476-9B34-8028F4385234}"/>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D31ABB0-B5D9-BB59-C2D7-48AA4D8F8DF2}"/>
              </a:ext>
            </a:extLst>
          </p:cNvPr>
          <p:cNvSpPr>
            <a:spLocks noGrp="1"/>
          </p:cNvSpPr>
          <p:nvPr>
            <p:ph type="sldNum" sz="quarter" idx="4"/>
          </p:nvPr>
        </p:nvSpPr>
        <p:spPr/>
        <p:txBody>
          <a:bodyPr/>
          <a:lstStyle/>
          <a:p>
            <a:fld id="{294A09A9-5501-47C1-A89A-A340965A2BE2}" type="slidenum">
              <a:rPr lang="en-US" smtClean="0"/>
              <a:pPr/>
              <a:t>38</a:t>
            </a:fld>
            <a:endParaRPr lang="en-US" dirty="0"/>
          </a:p>
        </p:txBody>
      </p:sp>
    </p:spTree>
    <p:extLst>
      <p:ext uri="{BB962C8B-B14F-4D97-AF65-F5344CB8AC3E}">
        <p14:creationId xmlns:p14="http://schemas.microsoft.com/office/powerpoint/2010/main" val="2726923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944D-154D-7396-FF4C-847D4C51267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776DECD-6C75-0E19-7B1C-7B9F92624486}"/>
              </a:ext>
            </a:extLst>
          </p:cNvPr>
          <p:cNvPicPr>
            <a:picLocks noGrp="1" noChangeAspect="1"/>
          </p:cNvPicPr>
          <p:nvPr>
            <p:ph idx="1"/>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D8FB5760-F0AB-0848-1F4A-3D93155E0C22}"/>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1DE58B3-BF46-7B93-D2F6-3BF66F4CECE9}"/>
              </a:ext>
            </a:extLst>
          </p:cNvPr>
          <p:cNvSpPr>
            <a:spLocks noGrp="1"/>
          </p:cNvSpPr>
          <p:nvPr>
            <p:ph type="sldNum" sz="quarter" idx="4"/>
          </p:nvPr>
        </p:nvSpPr>
        <p:spPr/>
        <p:txBody>
          <a:bodyPr/>
          <a:lstStyle/>
          <a:p>
            <a:fld id="{294A09A9-5501-47C1-A89A-A340965A2BE2}" type="slidenum">
              <a:rPr lang="en-US" smtClean="0"/>
              <a:pPr/>
              <a:t>39</a:t>
            </a:fld>
            <a:endParaRPr lang="en-US" dirty="0"/>
          </a:p>
        </p:txBody>
      </p:sp>
    </p:spTree>
    <p:extLst>
      <p:ext uri="{BB962C8B-B14F-4D97-AF65-F5344CB8AC3E}">
        <p14:creationId xmlns:p14="http://schemas.microsoft.com/office/powerpoint/2010/main" val="483114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2EF0-D970-6D60-DFDD-7469C9E99407}"/>
              </a:ext>
            </a:extLst>
          </p:cNvPr>
          <p:cNvSpPr>
            <a:spLocks noGrp="1"/>
          </p:cNvSpPr>
          <p:nvPr>
            <p:ph type="title"/>
          </p:nvPr>
        </p:nvSpPr>
        <p:spPr>
          <a:xfrm>
            <a:off x="1167492" y="381000"/>
            <a:ext cx="9779183" cy="1013085"/>
          </a:xfrm>
        </p:spPr>
        <p:txBody>
          <a:bodyPr/>
          <a:lstStyle/>
          <a:p>
            <a:r>
              <a:rPr lang="en-US" dirty="0"/>
              <a:t>Adderall Shortage</a:t>
            </a:r>
          </a:p>
        </p:txBody>
      </p:sp>
      <p:sp>
        <p:nvSpPr>
          <p:cNvPr id="3" name="Content Placeholder 2">
            <a:extLst>
              <a:ext uri="{FF2B5EF4-FFF2-40B4-BE49-F238E27FC236}">
                <a16:creationId xmlns:a16="http://schemas.microsoft.com/office/drawing/2014/main" id="{B3904CA3-6432-6B91-6F38-04EE6B572654}"/>
              </a:ext>
            </a:extLst>
          </p:cNvPr>
          <p:cNvSpPr>
            <a:spLocks noGrp="1"/>
          </p:cNvSpPr>
          <p:nvPr>
            <p:ph idx="1"/>
          </p:nvPr>
        </p:nvSpPr>
        <p:spPr>
          <a:xfrm>
            <a:off x="1167493" y="1701385"/>
            <a:ext cx="9779182" cy="3682898"/>
          </a:xfrm>
        </p:spPr>
        <p:txBody>
          <a:bodyPr/>
          <a:lstStyle/>
          <a:p>
            <a:r>
              <a:rPr lang="en-US" sz="3200" dirty="0"/>
              <a:t>There are many reasons for constrained supply, including tight regulation due to its classification as a schedule II drug which the DEA defines as "drugs with a high potential for abuse, with use potentially leading to severe psychological or physical dependence." </a:t>
            </a:r>
          </a:p>
          <a:p>
            <a:r>
              <a:rPr lang="en-US" sz="3200" dirty="0"/>
              <a:t>In addition, labor shortages, supply chain issues and an increase in the number of people who have been prescribed the drug in recent years may have an effect on supply.</a:t>
            </a:r>
          </a:p>
        </p:txBody>
      </p:sp>
      <p:sp>
        <p:nvSpPr>
          <p:cNvPr id="4" name="Footer Placeholder 3">
            <a:extLst>
              <a:ext uri="{FF2B5EF4-FFF2-40B4-BE49-F238E27FC236}">
                <a16:creationId xmlns:a16="http://schemas.microsoft.com/office/drawing/2014/main" id="{83A945E5-597D-CD05-8B7C-79200FC1A7B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9B0C9FAE-DC08-D46C-8C78-FF5F8845EA0C}"/>
              </a:ext>
            </a:extLst>
          </p:cNvPr>
          <p:cNvSpPr>
            <a:spLocks noGrp="1"/>
          </p:cNvSpPr>
          <p:nvPr>
            <p:ph type="sldNum" sz="quarter" idx="4"/>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224000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C62D-9930-F878-E1EB-6DC4C134511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EEE7FD5-4862-A03A-A998-7DA7820186FD}"/>
              </a:ext>
            </a:extLst>
          </p:cNvPr>
          <p:cNvSpPr>
            <a:spLocks noGrp="1"/>
          </p:cNvSpPr>
          <p:nvPr>
            <p:ph idx="1"/>
          </p:nvPr>
        </p:nvSpPr>
        <p:spPr>
          <a:xfrm>
            <a:off x="771993" y="1881266"/>
            <a:ext cx="10174682" cy="3510512"/>
          </a:xfrm>
        </p:spPr>
        <p:txBody>
          <a:bodyPr/>
          <a:lstStyle/>
          <a:p>
            <a:r>
              <a:rPr lang="en-US" sz="1400" dirty="0"/>
              <a:t>Trends in Incident Prescriptions for Behavioral Health Medications in the US, 2018-2022; Grace Chai, PharmD, MPH1; Jing Xu, PhD, MA1; Sonal Goyal, PharmD, MPH1; et al</a:t>
            </a:r>
          </a:p>
          <a:p>
            <a:r>
              <a:rPr lang="en-US" sz="1400" dirty="0"/>
              <a:t>JAMA Psychiatry</a:t>
            </a:r>
          </a:p>
          <a:p>
            <a:r>
              <a:rPr lang="en-US" sz="1400" dirty="0"/>
              <a:t>Trends in Incident Prescriptions for Behavioral Health Medications in the US, 2018-2022 (JAMA Psychiatry, Jan 10, 2024</a:t>
            </a:r>
          </a:p>
          <a:p>
            <a:r>
              <a:rPr lang="en-US" sz="1400" dirty="0"/>
              <a:t>(Trends in and Characteristics of Buprenorphine Misuse Among Adults in the US: Beth Han, MD, PhD, MPH; Christopher M. Jones, PharmD, DrPH, MPH; Emily B. Einstein, PhD; Wilson M. Compton, MD, MP</a:t>
            </a:r>
          </a:p>
          <a:p>
            <a:r>
              <a:rPr lang="en-US" sz="1400" dirty="0"/>
              <a:t>NPR: DEA takes aggressive stance toward pharmacies trying to dispense addiction medicine NOVEMBER 8, 2021</a:t>
            </a:r>
          </a:p>
          <a:p>
            <a:r>
              <a:rPr lang="en-US" sz="1400" dirty="0"/>
              <a:t>Center for Disease Control: State Buprenorphine Prescribing Rates</a:t>
            </a:r>
          </a:p>
          <a:p>
            <a:r>
              <a:rPr lang="en-US" sz="1400" dirty="0"/>
              <a:t>Center for Disease Control: State Opioid Dispensing Rates</a:t>
            </a:r>
          </a:p>
          <a:p>
            <a:r>
              <a:rPr lang="en-US" sz="1400" dirty="0"/>
              <a:t>Patterns in Outpatient Benzodiazepine Prescribing in the United States Sumit D. Agarwal, MD; Bruce E. Landon, MD, MBA, MS.</a:t>
            </a:r>
          </a:p>
          <a:p>
            <a:r>
              <a:rPr lang="en-US" sz="1400" dirty="0"/>
              <a:t>JAMA Network OPEN, 2019 2:1 </a:t>
            </a:r>
          </a:p>
          <a:p>
            <a:r>
              <a:rPr lang="en-US" sz="1400" dirty="0"/>
              <a:t>Trends in Nonfatal and Fatal Overdoses Involving Benzodiazepines — 38 States and the District of Columbia, 2019–2020 Weekly / August 27, 2021 Morbidity and Mortality Weekly Report</a:t>
            </a:r>
          </a:p>
          <a:p>
            <a:r>
              <a:rPr lang="en-US" sz="1400" dirty="0"/>
              <a:t>SAMHSA; HHS Releases New Buprenorphine Practice Guidelines, Expanding Access to Treatment for Opioid Use Disorder Main page content Tuesday, April 27, 2021.</a:t>
            </a:r>
          </a:p>
          <a:p>
            <a:r>
              <a:rPr lang="en-US" sz="1400" dirty="0"/>
              <a:t>Hazard Herald, September 22, 2023.</a:t>
            </a:r>
          </a:p>
          <a:p>
            <a:endParaRPr lang="en-US" sz="1600" dirty="0"/>
          </a:p>
        </p:txBody>
      </p:sp>
      <p:sp>
        <p:nvSpPr>
          <p:cNvPr id="4" name="Footer Placeholder 3">
            <a:extLst>
              <a:ext uri="{FF2B5EF4-FFF2-40B4-BE49-F238E27FC236}">
                <a16:creationId xmlns:a16="http://schemas.microsoft.com/office/drawing/2014/main" id="{A727DBEF-7FD2-49C0-D0AE-36E42E4F75E3}"/>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45AF824-7ABC-8126-0541-49DAFD2AF9A4}"/>
              </a:ext>
            </a:extLst>
          </p:cNvPr>
          <p:cNvSpPr>
            <a:spLocks noGrp="1"/>
          </p:cNvSpPr>
          <p:nvPr>
            <p:ph type="sldNum" sz="quarter" idx="4"/>
          </p:nvPr>
        </p:nvSpPr>
        <p:spPr/>
        <p:txBody>
          <a:bodyPr/>
          <a:lstStyle/>
          <a:p>
            <a:fld id="{294A09A9-5501-47C1-A89A-A340965A2BE2}" type="slidenum">
              <a:rPr lang="en-US" smtClean="0"/>
              <a:pPr/>
              <a:t>40</a:t>
            </a:fld>
            <a:endParaRPr lang="en-US" dirty="0"/>
          </a:p>
        </p:txBody>
      </p:sp>
    </p:spTree>
    <p:extLst>
      <p:ext uri="{BB962C8B-B14F-4D97-AF65-F5344CB8AC3E}">
        <p14:creationId xmlns:p14="http://schemas.microsoft.com/office/powerpoint/2010/main" val="3829360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167494" y="1122363"/>
            <a:ext cx="6220278" cy="1306044"/>
          </a:xfrm>
        </p:spPr>
        <p:txBody>
          <a:bodyPr/>
          <a:lstStyle/>
          <a:p>
            <a:r>
              <a:rPr lang="en-US"/>
              <a:t>Thank </a:t>
            </a:r>
            <a:r>
              <a:rPr lang="en-US" dirty="0"/>
              <a:t>Y</a:t>
            </a:r>
            <a:r>
              <a:rPr lang="en-US"/>
              <a:t>ou</a:t>
            </a:r>
            <a:r>
              <a:rPr lang="en-US" dirty="0"/>
              <a:t>!!</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1167493" y="2908093"/>
            <a:ext cx="6612402" cy="3057992"/>
          </a:xfrm>
        </p:spPr>
        <p:txBody>
          <a:bodyPr>
            <a:normAutofit fontScale="92500" lnSpcReduction="20000"/>
          </a:bodyPr>
          <a:lstStyle/>
          <a:p>
            <a:r>
              <a:rPr lang="en-US" b="1" dirty="0"/>
              <a:t>Geoff Wilson, LCSW, LCADC, CCS</a:t>
            </a:r>
          </a:p>
          <a:p>
            <a:r>
              <a:rPr lang="en-US" dirty="0"/>
              <a:t>The Offices of Paul Dalton/Lexington</a:t>
            </a:r>
          </a:p>
          <a:p>
            <a:r>
              <a:rPr lang="en-US" dirty="0"/>
              <a:t>Counseling &amp; Psychiatry</a:t>
            </a:r>
          </a:p>
          <a:p>
            <a:r>
              <a:rPr lang="en-US" dirty="0"/>
              <a:t>501 Darby Creek Rd., Suite 11</a:t>
            </a:r>
          </a:p>
          <a:p>
            <a:r>
              <a:rPr lang="en-US" dirty="0"/>
              <a:t>Lexington, KY 40509</a:t>
            </a:r>
          </a:p>
          <a:p>
            <a:r>
              <a:rPr lang="en-US" dirty="0"/>
              <a:t>859-229-5722</a:t>
            </a:r>
          </a:p>
          <a:p>
            <a:r>
              <a:rPr lang="en-US" dirty="0"/>
              <a:t>geoffwilson914@gmail.com</a:t>
            </a:r>
          </a:p>
        </p:txBody>
      </p:sp>
    </p:spTree>
    <p:extLst>
      <p:ext uri="{BB962C8B-B14F-4D97-AF65-F5344CB8AC3E}">
        <p14:creationId xmlns:p14="http://schemas.microsoft.com/office/powerpoint/2010/main" val="92618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E640-CFF4-42BB-5B71-0076BA67DBF6}"/>
              </a:ext>
            </a:extLst>
          </p:cNvPr>
          <p:cNvSpPr>
            <a:spLocks noGrp="1"/>
          </p:cNvSpPr>
          <p:nvPr>
            <p:ph type="title"/>
          </p:nvPr>
        </p:nvSpPr>
        <p:spPr/>
        <p:txBody>
          <a:bodyPr/>
          <a:lstStyle/>
          <a:p>
            <a:r>
              <a:rPr lang="en-US" dirty="0"/>
              <a:t>Increase in Adderall Prescriptions</a:t>
            </a:r>
          </a:p>
        </p:txBody>
      </p:sp>
      <p:sp>
        <p:nvSpPr>
          <p:cNvPr id="3" name="Content Placeholder 2">
            <a:extLst>
              <a:ext uri="{FF2B5EF4-FFF2-40B4-BE49-F238E27FC236}">
                <a16:creationId xmlns:a16="http://schemas.microsoft.com/office/drawing/2014/main" id="{01843B2A-4F87-F50B-2FBB-C7DC082EB90C}"/>
              </a:ext>
            </a:extLst>
          </p:cNvPr>
          <p:cNvSpPr>
            <a:spLocks noGrp="1"/>
          </p:cNvSpPr>
          <p:nvPr>
            <p:ph idx="1"/>
          </p:nvPr>
        </p:nvSpPr>
        <p:spPr>
          <a:xfrm>
            <a:off x="1167493" y="2087561"/>
            <a:ext cx="9779182" cy="3563731"/>
          </a:xfrm>
        </p:spPr>
        <p:txBody>
          <a:bodyPr/>
          <a:lstStyle/>
          <a:p>
            <a:r>
              <a:rPr lang="en-US" dirty="0"/>
              <a:t>Prescriptions for ADHD medications jumped by more than 14% in a two-year period after the start of the pandemic in March 2020, according to a study published Wednesday in JAMA Psychiatry.</a:t>
            </a:r>
          </a:p>
          <a:p>
            <a:r>
              <a:rPr lang="en-US" dirty="0"/>
              <a:t>There were nearly 6 million new prescriptions for stimulants in the first two years of the pandemic, around 700,000 more than in the two years prior, according to the study, which was led by researchers at the U.S. Food and Drug Administration.</a:t>
            </a:r>
          </a:p>
        </p:txBody>
      </p:sp>
      <p:sp>
        <p:nvSpPr>
          <p:cNvPr id="4" name="Footer Placeholder 3">
            <a:extLst>
              <a:ext uri="{FF2B5EF4-FFF2-40B4-BE49-F238E27FC236}">
                <a16:creationId xmlns:a16="http://schemas.microsoft.com/office/drawing/2014/main" id="{D558CD44-65B3-57E9-36A7-CF124DDD5865}"/>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1A67B0CF-721F-4B1A-2A82-B7B982F3253F}"/>
              </a:ext>
            </a:extLst>
          </p:cNvPr>
          <p:cNvSpPr>
            <a:spLocks noGrp="1"/>
          </p:cNvSpPr>
          <p:nvPr>
            <p:ph type="sldNum" sz="quarter" idx="4"/>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183621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B389-5206-615E-CCE8-A566E37DAA1B}"/>
              </a:ext>
            </a:extLst>
          </p:cNvPr>
          <p:cNvSpPr>
            <a:spLocks noGrp="1"/>
          </p:cNvSpPr>
          <p:nvPr>
            <p:ph type="title"/>
          </p:nvPr>
        </p:nvSpPr>
        <p:spPr>
          <a:xfrm>
            <a:off x="1167492" y="136526"/>
            <a:ext cx="9779183" cy="1175113"/>
          </a:xfrm>
        </p:spPr>
        <p:txBody>
          <a:bodyPr/>
          <a:lstStyle/>
          <a:p>
            <a:r>
              <a:rPr lang="en-US" dirty="0"/>
              <a:t>Stimulant Prescriptions</a:t>
            </a:r>
          </a:p>
        </p:txBody>
      </p:sp>
      <p:sp>
        <p:nvSpPr>
          <p:cNvPr id="3" name="Content Placeholder 2">
            <a:extLst>
              <a:ext uri="{FF2B5EF4-FFF2-40B4-BE49-F238E27FC236}">
                <a16:creationId xmlns:a16="http://schemas.microsoft.com/office/drawing/2014/main" id="{35A26E25-8E24-D2EB-5EDC-58145CEE383B}"/>
              </a:ext>
            </a:extLst>
          </p:cNvPr>
          <p:cNvSpPr>
            <a:spLocks noGrp="1"/>
          </p:cNvSpPr>
          <p:nvPr>
            <p:ph idx="1"/>
          </p:nvPr>
        </p:nvSpPr>
        <p:spPr>
          <a:xfrm>
            <a:off x="1167493" y="1514007"/>
            <a:ext cx="9779182" cy="3870275"/>
          </a:xfrm>
        </p:spPr>
        <p:txBody>
          <a:bodyPr/>
          <a:lstStyle/>
          <a:p>
            <a:r>
              <a:rPr lang="en-US" sz="2400" dirty="0"/>
              <a:t>The CDC estimates that around 6 million children between the ages of 3 and 17 -- approximately 10% -- have been diagnosed with ADHD, and these numbers may have increased since 2019.</a:t>
            </a:r>
          </a:p>
          <a:p>
            <a:r>
              <a:rPr lang="en-US" sz="2400" dirty="0"/>
              <a:t>However, the surge in prescriptions was fueled most notably by </a:t>
            </a:r>
            <a:r>
              <a:rPr lang="en-US" sz="2400" dirty="0">
                <a:solidFill>
                  <a:srgbClr val="FF0000"/>
                </a:solidFill>
              </a:rPr>
              <a:t>an increase in ADHD prescriptions among young adults and women</a:t>
            </a:r>
            <a:r>
              <a:rPr lang="en-US" sz="2400" dirty="0"/>
              <a:t>, data shows.</a:t>
            </a:r>
          </a:p>
          <a:p>
            <a:r>
              <a:rPr lang="en-US" sz="2400" dirty="0"/>
              <a:t>The study noted that prescriptions for stimulant and nonstimulant ADHD treatments during the pandemic were much higher than before the pandemic, potentially due to the number of adults working from home. Overall, stimulant prescriptions for those 20 to 39 jumped </a:t>
            </a:r>
            <a:r>
              <a:rPr lang="en-US" sz="2400" dirty="0">
                <a:solidFill>
                  <a:srgbClr val="FF0000"/>
                </a:solidFill>
              </a:rPr>
              <a:t>30 percent</a:t>
            </a:r>
            <a:r>
              <a:rPr lang="en-US" sz="2400" dirty="0"/>
              <a:t>, while nonstimulant ADHD prescriptions for that age group increased </a:t>
            </a:r>
            <a:r>
              <a:rPr lang="en-US" sz="2400" dirty="0">
                <a:solidFill>
                  <a:srgbClr val="FF0000"/>
                </a:solidFill>
              </a:rPr>
              <a:t>81 percent.</a:t>
            </a:r>
          </a:p>
        </p:txBody>
      </p:sp>
      <p:sp>
        <p:nvSpPr>
          <p:cNvPr id="4" name="Footer Placeholder 3">
            <a:extLst>
              <a:ext uri="{FF2B5EF4-FFF2-40B4-BE49-F238E27FC236}">
                <a16:creationId xmlns:a16="http://schemas.microsoft.com/office/drawing/2014/main" id="{41F3CFD1-5901-E327-CC77-A13478FEEF70}"/>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834C0A2-3E66-8F06-1430-92B089B2F855}"/>
              </a:ext>
            </a:extLst>
          </p:cNvPr>
          <p:cNvSpPr>
            <a:spLocks noGrp="1"/>
          </p:cNvSpPr>
          <p:nvPr>
            <p:ph type="sldNum" sz="quarter" idx="4"/>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1641486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41F2-7741-DBB4-41FD-807D3827FCE4}"/>
              </a:ext>
            </a:extLst>
          </p:cNvPr>
          <p:cNvSpPr>
            <a:spLocks noGrp="1"/>
          </p:cNvSpPr>
          <p:nvPr>
            <p:ph type="title"/>
          </p:nvPr>
        </p:nvSpPr>
        <p:spPr/>
        <p:txBody>
          <a:bodyPr/>
          <a:lstStyle/>
          <a:p>
            <a:r>
              <a:rPr lang="en-US" dirty="0"/>
              <a:t>Ease of Access</a:t>
            </a:r>
          </a:p>
        </p:txBody>
      </p:sp>
      <p:sp>
        <p:nvSpPr>
          <p:cNvPr id="3" name="Content Placeholder 2">
            <a:extLst>
              <a:ext uri="{FF2B5EF4-FFF2-40B4-BE49-F238E27FC236}">
                <a16:creationId xmlns:a16="http://schemas.microsoft.com/office/drawing/2014/main" id="{E10ABDC8-E2FA-7A7B-47DB-922016AC6D51}"/>
              </a:ext>
            </a:extLst>
          </p:cNvPr>
          <p:cNvSpPr>
            <a:spLocks noGrp="1"/>
          </p:cNvSpPr>
          <p:nvPr>
            <p:ph idx="1"/>
          </p:nvPr>
        </p:nvSpPr>
        <p:spPr/>
        <p:txBody>
          <a:bodyPr/>
          <a:lstStyle/>
          <a:p>
            <a:r>
              <a:rPr lang="en-US" dirty="0"/>
              <a:t>The Drug Enforcement Administration (DEA) also started allowing medical providers to prescribe treatment for ADHD via telemedicine, making it more accessible to more people. Those telemedicine flexibilities will last until the end of 2024. </a:t>
            </a:r>
          </a:p>
          <a:p>
            <a:r>
              <a:rPr lang="en-US" dirty="0"/>
              <a:t>For children, the highest stimulant rate was in Delaware at 5.1%, followed by </a:t>
            </a:r>
            <a:r>
              <a:rPr lang="en-US" dirty="0">
                <a:solidFill>
                  <a:srgbClr val="FF0000"/>
                </a:solidFill>
              </a:rPr>
              <a:t>Kentucky</a:t>
            </a:r>
            <a:r>
              <a:rPr lang="en-US" dirty="0"/>
              <a:t>, South Carolina, Rhode Island, and North Carolina. The lowest rate was in Alaska at 0.4% with California, Hawaii, Colorado and Nevada rounding out the lowest five. </a:t>
            </a:r>
          </a:p>
        </p:txBody>
      </p:sp>
      <p:sp>
        <p:nvSpPr>
          <p:cNvPr id="4" name="Footer Placeholder 3">
            <a:extLst>
              <a:ext uri="{FF2B5EF4-FFF2-40B4-BE49-F238E27FC236}">
                <a16:creationId xmlns:a16="http://schemas.microsoft.com/office/drawing/2014/main" id="{F881B267-C4EC-8ED6-821F-94FE826E125C}"/>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8A2A5EFD-BFF8-D63C-9DED-E994F9A85035}"/>
              </a:ext>
            </a:extLst>
          </p:cNvPr>
          <p:cNvSpPr>
            <a:spLocks noGrp="1"/>
          </p:cNvSpPr>
          <p:nvPr>
            <p:ph type="sldNum" sz="quarter" idx="4"/>
          </p:nvPr>
        </p:nvSpPr>
        <p:spPr/>
        <p:txBody>
          <a:bodyPr/>
          <a:lstStyle/>
          <a:p>
            <a:fld id="{294A09A9-5501-47C1-A89A-A340965A2BE2}" type="slidenum">
              <a:rPr lang="en-US" smtClean="0"/>
              <a:pPr/>
              <a:t>7</a:t>
            </a:fld>
            <a:endParaRPr lang="en-US" dirty="0"/>
          </a:p>
        </p:txBody>
      </p:sp>
    </p:spTree>
    <p:extLst>
      <p:ext uri="{BB962C8B-B14F-4D97-AF65-F5344CB8AC3E}">
        <p14:creationId xmlns:p14="http://schemas.microsoft.com/office/powerpoint/2010/main" val="2748961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9389-6152-B2D0-75D3-6B6C9B8B61E3}"/>
              </a:ext>
            </a:extLst>
          </p:cNvPr>
          <p:cNvSpPr>
            <a:spLocks noGrp="1"/>
          </p:cNvSpPr>
          <p:nvPr>
            <p:ph type="title"/>
          </p:nvPr>
        </p:nvSpPr>
        <p:spPr>
          <a:xfrm>
            <a:off x="1167492" y="381001"/>
            <a:ext cx="9779183" cy="825708"/>
          </a:xfrm>
        </p:spPr>
        <p:txBody>
          <a:bodyPr/>
          <a:lstStyle/>
          <a:p>
            <a:r>
              <a:rPr lang="en-US" dirty="0"/>
              <a:t>Access to Services: Good and Bad!</a:t>
            </a:r>
          </a:p>
        </p:txBody>
      </p:sp>
      <p:sp>
        <p:nvSpPr>
          <p:cNvPr id="3" name="Content Placeholder 2">
            <a:extLst>
              <a:ext uri="{FF2B5EF4-FFF2-40B4-BE49-F238E27FC236}">
                <a16:creationId xmlns:a16="http://schemas.microsoft.com/office/drawing/2014/main" id="{E708564E-0F36-4C04-3162-83ABFB63F5B8}"/>
              </a:ext>
            </a:extLst>
          </p:cNvPr>
          <p:cNvSpPr>
            <a:spLocks noGrp="1"/>
          </p:cNvSpPr>
          <p:nvPr>
            <p:ph idx="1"/>
          </p:nvPr>
        </p:nvSpPr>
        <p:spPr>
          <a:xfrm>
            <a:off x="652072" y="1394085"/>
            <a:ext cx="10294603" cy="3990197"/>
          </a:xfrm>
        </p:spPr>
        <p:txBody>
          <a:bodyPr/>
          <a:lstStyle/>
          <a:p>
            <a:r>
              <a:rPr lang="en-US" dirty="0"/>
              <a:t>While some of these services legitimately helped increase access to necessary drugs when supply chain issues marred the healthcare system, there were also notorious bad actors.</a:t>
            </a:r>
          </a:p>
          <a:p>
            <a:r>
              <a:rPr lang="en-US" dirty="0"/>
              <a:t>The most obvious example of such bad actors was the telehealth startup Cerebral, which the United States Department of Justice investigated due to its alleged prescribing practices around controlled substances like Adderall and Xanax.</a:t>
            </a:r>
          </a:p>
          <a:p>
            <a:r>
              <a:rPr lang="en-US" dirty="0"/>
              <a:t>The company also famously utilized social media platforms like TikTok and Instagram to advertise its services, some of which were later pulled for being deceptive.</a:t>
            </a:r>
          </a:p>
        </p:txBody>
      </p:sp>
      <p:sp>
        <p:nvSpPr>
          <p:cNvPr id="4" name="Footer Placeholder 3">
            <a:extLst>
              <a:ext uri="{FF2B5EF4-FFF2-40B4-BE49-F238E27FC236}">
                <a16:creationId xmlns:a16="http://schemas.microsoft.com/office/drawing/2014/main" id="{AF4D1842-EF0E-A95F-CA86-6A2BB2D24A1F}"/>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F68A007-F572-6CFC-83C3-555DFAFB096E}"/>
              </a:ext>
            </a:extLst>
          </p:cNvPr>
          <p:cNvSpPr>
            <a:spLocks noGrp="1"/>
          </p:cNvSpPr>
          <p:nvPr>
            <p:ph type="sldNum" sz="quarter" idx="4"/>
          </p:nvPr>
        </p:nvSpPr>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4133159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5B5AA-F89B-ADDA-394F-E3E44160C252}"/>
              </a:ext>
            </a:extLst>
          </p:cNvPr>
          <p:cNvSpPr>
            <a:spLocks noGrp="1"/>
          </p:cNvSpPr>
          <p:nvPr>
            <p:ph type="title"/>
          </p:nvPr>
        </p:nvSpPr>
        <p:spPr/>
        <p:txBody>
          <a:bodyPr/>
          <a:lstStyle/>
          <a:p>
            <a:r>
              <a:rPr lang="en-US" dirty="0"/>
              <a:t>Ease of Receiving a Prescription</a:t>
            </a:r>
          </a:p>
        </p:txBody>
      </p:sp>
      <p:sp>
        <p:nvSpPr>
          <p:cNvPr id="3" name="Content Placeholder 2">
            <a:extLst>
              <a:ext uri="{FF2B5EF4-FFF2-40B4-BE49-F238E27FC236}">
                <a16:creationId xmlns:a16="http://schemas.microsoft.com/office/drawing/2014/main" id="{FC315764-6180-CD82-2154-90468B2913A5}"/>
              </a:ext>
            </a:extLst>
          </p:cNvPr>
          <p:cNvSpPr>
            <a:spLocks noGrp="1"/>
          </p:cNvSpPr>
          <p:nvPr>
            <p:ph idx="1"/>
          </p:nvPr>
        </p:nvSpPr>
        <p:spPr/>
        <p:txBody>
          <a:bodyPr/>
          <a:lstStyle/>
          <a:p>
            <a:r>
              <a:rPr lang="en-US" sz="3600" dirty="0"/>
              <a:t>The companies often promise online access to clinicians who can prescribe prescription medication for disorders such as anxiety, depression and ADHD in exchange for a monthly fee ranging from $79 to $325.</a:t>
            </a:r>
          </a:p>
        </p:txBody>
      </p:sp>
      <p:sp>
        <p:nvSpPr>
          <p:cNvPr id="4" name="Footer Placeholder 3">
            <a:extLst>
              <a:ext uri="{FF2B5EF4-FFF2-40B4-BE49-F238E27FC236}">
                <a16:creationId xmlns:a16="http://schemas.microsoft.com/office/drawing/2014/main" id="{C703BBDF-805F-45BD-BC78-75D18B6537DD}"/>
              </a:ext>
            </a:extLst>
          </p:cNvPr>
          <p:cNvSpPr>
            <a:spLocks noGrp="1"/>
          </p:cNvSpPr>
          <p:nvPr>
            <p:ph type="ftr" sz="quarter" idx="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8AF1890-3E6F-C4A3-0F6C-D3F83F7F6B14}"/>
              </a:ext>
            </a:extLst>
          </p:cNvPr>
          <p:cNvSpPr>
            <a:spLocks noGrp="1"/>
          </p:cNvSpPr>
          <p:nvPr>
            <p:ph type="sldNum" sz="quarter" idx="4"/>
          </p:nvPr>
        </p:nvSpPr>
        <p:spPr/>
        <p:txBody>
          <a:bodyPr/>
          <a:lstStyle/>
          <a:p>
            <a:fld id="{294A09A9-5501-47C1-A89A-A340965A2BE2}" type="slidenum">
              <a:rPr lang="en-US" smtClean="0"/>
              <a:pPr/>
              <a:t>9</a:t>
            </a:fld>
            <a:endParaRPr lang="en-US" dirty="0"/>
          </a:p>
        </p:txBody>
      </p:sp>
    </p:spTree>
    <p:extLst>
      <p:ext uri="{BB962C8B-B14F-4D97-AF65-F5344CB8AC3E}">
        <p14:creationId xmlns:p14="http://schemas.microsoft.com/office/powerpoint/2010/main" val="3848208764"/>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presentation" id="{4A1BE7B5-16BB-4EDB-94C0-CDDC43FF64E7}" vid="{7F008C83-F8F9-4FE6-A625-57BD0F4482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81C465B7-820B-4DEA-AB4B-5167C1BE90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076B5C-85B0-4D30-852D-5E5312EEA93B}">
  <ds:schemaRefs>
    <ds:schemaRef ds:uri="http://schemas.microsoft.com/sharepoint/v3/contenttype/forms"/>
  </ds:schemaRefs>
</ds:datastoreItem>
</file>

<file path=customXml/itemProps3.xml><?xml version="1.0" encoding="utf-8"?>
<ds:datastoreItem xmlns:ds="http://schemas.openxmlformats.org/officeDocument/2006/customXml" ds:itemID="{1342FAFE-88B4-49B4-9588-86CB0E564E5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{9F027788-8B22-4410-B46A-C7E5936CCE3B}tf45331398_win32</Template>
  <TotalTime>891</TotalTime>
  <Words>2992</Words>
  <Application>Microsoft Office PowerPoint</Application>
  <PresentationFormat>Widescreen</PresentationFormat>
  <Paragraphs>188</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Tenorite</vt:lpstr>
      <vt:lpstr>Office Theme</vt:lpstr>
      <vt:lpstr>Adderall, Suboxone, and Benzodiazepines:  The Current State of Play</vt:lpstr>
      <vt:lpstr>Agenda</vt:lpstr>
      <vt:lpstr>FDA Confirms Adderall Shortage in the US</vt:lpstr>
      <vt:lpstr>Adderall Shortage</vt:lpstr>
      <vt:lpstr>Increase in Adderall Prescriptions</vt:lpstr>
      <vt:lpstr>Stimulant Prescriptions</vt:lpstr>
      <vt:lpstr>Ease of Access</vt:lpstr>
      <vt:lpstr>Access to Services: Good and Bad!</vt:lpstr>
      <vt:lpstr>Ease of Receiving a Prescription</vt:lpstr>
      <vt:lpstr>Trends in Incident Prescriptions for Behavioral Health Medications in the US, 2018-2022 (JAMA Psychiatry, Jan 10, 2024)</vt:lpstr>
      <vt:lpstr>PowerPoint Presentation</vt:lpstr>
      <vt:lpstr>What About Suboxone??</vt:lpstr>
      <vt:lpstr>Buprenorphine Prescribing</vt:lpstr>
      <vt:lpstr>Whose Prescribing…..</vt:lpstr>
      <vt:lpstr>Findings……</vt:lpstr>
      <vt:lpstr>PowerPoint Presentation</vt:lpstr>
      <vt:lpstr>Buprenorphine Prescribing</vt:lpstr>
      <vt:lpstr>Another Issue with Prescribing…</vt:lpstr>
      <vt:lpstr>Another Issue with Prescribing…</vt:lpstr>
      <vt:lpstr>One Story……</vt:lpstr>
      <vt:lpstr>PowerPoint Presentation</vt:lpstr>
      <vt:lpstr>Trends in and Characteristics of Buprenorphine Misuse Among Adults in the US</vt:lpstr>
      <vt:lpstr>PowerPoint Presentation</vt:lpstr>
      <vt:lpstr>PowerPoint Presentation</vt:lpstr>
      <vt:lpstr>Top 5 Kentucky Counties for Opiate Prescriptions</vt:lpstr>
      <vt:lpstr>What about Benzodiazepines??</vt:lpstr>
      <vt:lpstr>What About Benzodiazepines??</vt:lpstr>
      <vt:lpstr>Benzodiazepines</vt:lpstr>
      <vt:lpstr>Benzodiazepine Prescribing</vt:lpstr>
      <vt:lpstr>Benzodiazepines</vt:lpstr>
      <vt:lpstr>PowerPoint Presentation</vt:lpstr>
      <vt:lpstr>PowerPoint Presentation</vt:lpstr>
      <vt:lpstr>Fast forward…….</vt:lpstr>
      <vt:lpstr>Benzodiazepines</vt:lpstr>
      <vt:lpstr>PowerPoint Presentation</vt:lpstr>
      <vt:lpstr>Anna Lembke, an associate professor of psychiatry and medical director of addiction medicine at Stanford University School of Medicine. </vt:lpstr>
      <vt:lpstr>Dr. Joanna Starrels, as associate professor at the department of medicine at the Albert Einstein College of Medicine. </vt:lpstr>
      <vt:lpstr>What Do We Think????</vt:lpstr>
      <vt:lpstr>PowerPoint Presentation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Adderall, Suboxone, and Benzodiazepines: The Current State of Play</dc:title>
  <dc:creator>Geoff Wilson</dc:creator>
  <cp:lastModifiedBy>Geoff Wilson</cp:lastModifiedBy>
  <cp:revision>1</cp:revision>
  <dcterms:created xsi:type="dcterms:W3CDTF">2024-01-14T13:07:43Z</dcterms:created>
  <dcterms:modified xsi:type="dcterms:W3CDTF">2024-01-26T15:48:31Z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